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It matters to God how believers treat each other.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 Fellowship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Fellowship </a:t>
            </a:r>
            <a:r>
              <a:rPr lang="en-US" dirty="0"/>
              <a:t>is God’s plan.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Appreciate </a:t>
            </a:r>
            <a:r>
              <a:rPr lang="en-US" dirty="0"/>
              <a:t>fellowship and strive for unity.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intends for our fellowship to have certain characteristics. </a:t>
            </a:r>
          </a:p>
          <a:p>
            <a:r>
              <a:rPr lang="en-US" dirty="0"/>
              <a:t>Fellowship glorifies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i="1" dirty="0"/>
              <a:t>I therefore, a prisoner for the Lord, urge you to walk in a manner worthy of the calling to which you have been called</a:t>
            </a:r>
            <a:r>
              <a:rPr lang="en-US" i="1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With all humility and gentleness, with patience, bearing with one another in love</a:t>
            </a:r>
            <a:r>
              <a:rPr lang="en-US" b="1" i="1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Eager to maintain the unity of the Spirit in the bond of peace.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How do you feel about your brothers and sisters in Christ at Awana? Your church? Your family?</a:t>
            </a:r>
          </a:p>
          <a:p>
            <a:r>
              <a:rPr lang="en-US" dirty="0"/>
              <a:t>With whom in your Christian family do you feel you are in close fellowship? Why?</a:t>
            </a:r>
          </a:p>
          <a:p>
            <a:r>
              <a:rPr lang="en-US" dirty="0"/>
              <a:t>What can you do to strengthen </a:t>
            </a:r>
            <a:r>
              <a:rPr lang="en-US" dirty="0" smtClean="0"/>
              <a:t>your fellowship </a:t>
            </a:r>
            <a:r>
              <a:rPr lang="en-US" dirty="0"/>
              <a:t>with another believer today?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Fellowship is believers having caring and supportive relationships with each other.</a:t>
            </a:r>
          </a:p>
          <a:p>
            <a:r>
              <a:rPr lang="en-US" dirty="0"/>
              <a:t>When we accept Jesus as Savior, we are forever adopted into God’s family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4.6  Fellowship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We can see fellowship with other believers as a gift from God that will last for eternity.</a:t>
            </a:r>
          </a:p>
          <a:p>
            <a:r>
              <a:rPr lang="en-US" dirty="0"/>
              <a:t>We glorify God when our fellowship with other believers is characterized by love, peace, humility, and gentleness.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190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221</Words>
  <Application>Microsoft Macintosh PowerPoint</Application>
  <PresentationFormat>Custom</PresentationFormat>
  <Paragraphs>47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  <vt:lpstr>4.6  Fellowship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55</cp:revision>
  <cp:lastPrinted>2017-05-31T14:54:40Z</cp:lastPrinted>
  <dcterms:created xsi:type="dcterms:W3CDTF">2017-05-01T18:48:28Z</dcterms:created>
  <dcterms:modified xsi:type="dcterms:W3CDTF">2017-06-14T15:49:39Z</dcterms:modified>
</cp:coreProperties>
</file>