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1" r:id="rId2"/>
    <p:sldId id="263" r:id="rId3"/>
    <p:sldId id="264" r:id="rId4"/>
    <p:sldId id="265" r:id="rId5"/>
    <p:sldId id="267" r:id="rId6"/>
    <p:sldId id="268" r:id="rId7"/>
    <p:sldId id="271" r:id="rId8"/>
    <p:sldId id="269" r:id="rId9"/>
    <p:sldId id="270" r:id="rId10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40" d="100"/>
          <a:sy n="140" d="100"/>
        </p:scale>
        <p:origin x="-240" y="-104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6/14/17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6/14/17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1.1  God is Truth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4" name="Picture 3" descr="unit 2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ction_Intro_Slides1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</a:t>
            </a:r>
            <a:r>
              <a:rPr lang="en-US" dirty="0" smtClean="0"/>
              <a:t>International. </a:t>
            </a:r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 smtClean="0"/>
              <a:t>Lesson Summary</a:t>
            </a:r>
          </a:p>
          <a:p>
            <a:pPr marL="0" indent="0">
              <a:buNone/>
            </a:pPr>
            <a:r>
              <a:rPr lang="en-US" i="1" dirty="0"/>
              <a:t>The Bible gives us the history of the early church.</a:t>
            </a:r>
            <a:r>
              <a:rPr lang="en-US" dirty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2.5 Acts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What </a:t>
            </a:r>
            <a:r>
              <a:rPr lang="en-US" dirty="0"/>
              <a:t>happens in Acts?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2.5 Acts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2.5 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What </a:t>
            </a:r>
            <a:r>
              <a:rPr lang="en-US" dirty="0"/>
              <a:t>can we learn from Acts?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2.5 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b="1" i="1" dirty="0" smtClean="0"/>
              <a:t>Memorize</a:t>
            </a:r>
          </a:p>
          <a:p>
            <a:pPr marL="0" indent="0">
              <a:buNone/>
            </a:pPr>
            <a:r>
              <a:rPr lang="en-US" sz="2900" b="1" i="1" dirty="0" smtClean="0"/>
              <a:t>Acts 13:48-49</a:t>
            </a:r>
            <a:endParaRPr lang="en-US" sz="2900" b="1" i="1" dirty="0"/>
          </a:p>
          <a:p>
            <a:pPr marL="0" indent="0">
              <a:buNone/>
            </a:pPr>
            <a:r>
              <a:rPr lang="en-US" sz="2900" i="1" dirty="0"/>
              <a:t>And when the Gentiles heard this, they began rejoicing and glorifying the word of the Lord, and as many as were appointed to eternal life </a:t>
            </a:r>
            <a:r>
              <a:rPr lang="en-US" sz="2900" i="1" dirty="0" smtClean="0"/>
              <a:t>believed.</a:t>
            </a:r>
          </a:p>
          <a:p>
            <a:pPr marL="0" indent="0">
              <a:buNone/>
            </a:pPr>
            <a:r>
              <a:rPr lang="en-US" sz="2900" i="1" dirty="0" smtClean="0"/>
              <a:t>And </a:t>
            </a:r>
            <a:r>
              <a:rPr lang="en-US" sz="2900" i="1" dirty="0"/>
              <a:t>the word of the Lord was spreading through the whole region.</a:t>
            </a:r>
            <a:endParaRPr lang="en-US" sz="29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2.5 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 smtClean="0"/>
              <a:t>Application Questions</a:t>
            </a:r>
          </a:p>
          <a:p>
            <a:r>
              <a:rPr lang="en-US" dirty="0"/>
              <a:t>How did the early church help one another?</a:t>
            </a:r>
          </a:p>
          <a:p>
            <a:r>
              <a:rPr lang="en-US" dirty="0"/>
              <a:t>Why do you believe it’s important to help others in your church?</a:t>
            </a:r>
          </a:p>
          <a:p>
            <a:r>
              <a:rPr lang="en-US" dirty="0"/>
              <a:t>What does it mean to tell others about Christ?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0132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2.5 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 smtClean="0"/>
              <a:t>Application Questions</a:t>
            </a:r>
          </a:p>
          <a:p>
            <a:r>
              <a:rPr lang="en-US" dirty="0"/>
              <a:t>Why is it important for you to follow the example of people in the early church and tell others about Christ?</a:t>
            </a:r>
          </a:p>
          <a:p>
            <a:r>
              <a:rPr lang="en-US" dirty="0"/>
              <a:t>What can you do this week to care for other believers?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82031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2.5 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i="1" dirty="0" smtClean="0"/>
              <a:t>Summing It Up</a:t>
            </a:r>
          </a:p>
          <a:p>
            <a:r>
              <a:rPr lang="en-US" dirty="0"/>
              <a:t>Acts details the beginning of the early church that met regularly to encourage each other and to help meet each other’s needs.</a:t>
            </a:r>
          </a:p>
          <a:p>
            <a:r>
              <a:rPr lang="en-US" dirty="0"/>
              <a:t>God sent the Holy Spirit to all believers to help them love one another, grow closer to God, and share the good news with others.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2.5 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CUSTOMIZABLE SLIDE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241</Words>
  <Application>Microsoft Macintosh PowerPoint</Application>
  <PresentationFormat>Custom</PresentationFormat>
  <Paragraphs>41</Paragraphs>
  <Slides>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2.5 Acts</vt:lpstr>
      <vt:lpstr>2.5 Acts</vt:lpstr>
      <vt:lpstr>2.5 Acts</vt:lpstr>
      <vt:lpstr>2.5 Acts</vt:lpstr>
      <vt:lpstr>2.5 Acts</vt:lpstr>
      <vt:lpstr>2.5 Acts</vt:lpstr>
      <vt:lpstr>2.5 Acts</vt:lpstr>
      <vt:lpstr>2.5 Acts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Alicia K.</cp:lastModifiedBy>
  <cp:revision>39</cp:revision>
  <cp:lastPrinted>2017-05-10T20:16:30Z</cp:lastPrinted>
  <dcterms:created xsi:type="dcterms:W3CDTF">2017-05-01T18:48:28Z</dcterms:created>
  <dcterms:modified xsi:type="dcterms:W3CDTF">2017-06-14T15:19:05Z</dcterms:modified>
</cp:coreProperties>
</file>