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5" r:id="rId7"/>
    <p:sldId id="266" r:id="rId8"/>
    <p:sldId id="262" r:id="rId9"/>
    <p:sldId id="263" r:id="rId10"/>
    <p:sldId id="26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4674"/>
  </p:normalViewPr>
  <p:slideViewPr>
    <p:cSldViewPr snapToGrid="0" snapToObjects="1">
      <p:cViewPr varScale="1">
        <p:scale>
          <a:sx n="98" d="100"/>
          <a:sy n="98" d="100"/>
        </p:scale>
        <p:origin x="-648" y="-10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75C98BD-18F1-2A47-9AB6-6F03B0298A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749E3390-9CD3-504D-836B-51970807BB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E411D6C6-A949-EC4D-A430-624B628ED511}"/>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 xmlns:a16="http://schemas.microsoft.com/office/drawing/2014/main" id="{518403BB-B763-0F44-A7D8-399EECF614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2B320D18-B4AF-9A4D-8C5E-FD7BBE39C7A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744681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363DE62-FE5A-5245-A1A2-B2F0812999F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E8035FB3-7CAE-9C43-AD6A-C8D4D4BADDF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95A3495D-EE3A-194D-BA4F-29416C5F33C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 xmlns:a16="http://schemas.microsoft.com/office/drawing/2014/main" id="{DFEA9052-1D59-414C-BB73-BF5A5C6621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4BDE6356-2BA6-424A-A594-418D7466B17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57322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0FCBB4A2-3354-0F45-B574-8CBEBFD6F1C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7A613323-457C-3D43-8470-1040F168A8C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BAE60361-1A36-294B-81B8-2AC8D3404A73}"/>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 xmlns:a16="http://schemas.microsoft.com/office/drawing/2014/main" id="{E9F25481-1483-B740-A72C-C115FFE664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BD1FB3E5-E541-CC4D-9EB1-5A55D4271028}"/>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725714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454DEC1-0B63-1345-AA20-1C6F8DB5DEB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18F6F504-F36E-484B-9DA7-DE587D75292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31529F03-A779-1F4C-A691-D43A8D61EFFB}"/>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 xmlns:a16="http://schemas.microsoft.com/office/drawing/2014/main" id="{4F8DC4A8-9B55-5F48-886D-24E72B9D58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471CA523-D367-C543-802A-11CFBB5860EA}"/>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39072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18AD01E-7198-AF43-BEFD-AE9ED4FE76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F45EB851-B534-1242-9619-2DF724B40A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 xmlns:a16="http://schemas.microsoft.com/office/drawing/2014/main" id="{51C24849-858F-F444-950F-8920ADC4C10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 xmlns:a16="http://schemas.microsoft.com/office/drawing/2014/main" id="{70C37AB2-3EEE-7B45-A2A1-73A67F64FA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F1682BE2-4AD7-4749-A407-73B44F85153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173717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E4B783D-B405-E24E-B3EB-67F647924B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7C148358-CF88-E341-BBDD-0BE04898D9E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D21D9876-159F-544D-B75D-C65E69EBA7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DC2AF7A9-8728-9348-824B-0FE236B25B47}"/>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 xmlns:a16="http://schemas.microsoft.com/office/drawing/2014/main" id="{BE02022B-7B9C-484C-A6B1-5113D5B7F7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6F8C60F0-1770-AA4F-AACB-1B5A34BE7D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707660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3BD3C0-95B9-5C42-AB4B-8B8C970526C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B94D0703-804E-984A-BD0C-14243B404E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 xmlns:a16="http://schemas.microsoft.com/office/drawing/2014/main" id="{3D96876F-4A94-D145-8F2E-7442F3275DF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A0F68BC1-13FC-9647-B594-8C42D873BB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 xmlns:a16="http://schemas.microsoft.com/office/drawing/2014/main" id="{944E582F-266C-F742-B185-5AB4D5C9473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4FFF7F3F-E614-B84C-A868-38A2FEBEE0E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8" name="Footer Placeholder 7">
            <a:extLst>
              <a:ext uri="{FF2B5EF4-FFF2-40B4-BE49-F238E27FC236}">
                <a16:creationId xmlns="" xmlns:a16="http://schemas.microsoft.com/office/drawing/2014/main" id="{C97E744F-36A5-704C-82A8-E575D44CE2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9111C00C-79D9-D048-8698-A77EEB4CF92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679310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F687BE8-2FCD-D747-99FA-03854AD4B0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16EE99D6-DB3D-4D41-8041-38F478003B61}"/>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4" name="Footer Placeholder 3">
            <a:extLst>
              <a:ext uri="{FF2B5EF4-FFF2-40B4-BE49-F238E27FC236}">
                <a16:creationId xmlns="" xmlns:a16="http://schemas.microsoft.com/office/drawing/2014/main" id="{FF4D39F9-85FF-DE4C-B3B9-B4A36DF4A0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2BB89288-DE74-6948-9D7A-49AD70E6AAF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926093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2C7F8226-9B17-1049-896D-2E82D40066EF}"/>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3" name="Footer Placeholder 2">
            <a:extLst>
              <a:ext uri="{FF2B5EF4-FFF2-40B4-BE49-F238E27FC236}">
                <a16:creationId xmlns="" xmlns:a16="http://schemas.microsoft.com/office/drawing/2014/main" id="{8DA836EE-6228-B648-A5CA-88B5AB637C4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B9FC8506-8DD5-3642-B869-B51D36202B61}"/>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444887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B3F3906-9763-C74A-817A-5E00587E60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7A6A96D3-0F45-0B47-B2AA-E76355D07E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9DFD3174-2659-174F-A3CF-9A131ECA73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22434D96-41D9-F740-B452-40481F9AD4FA}"/>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 xmlns:a16="http://schemas.microsoft.com/office/drawing/2014/main" id="{CBABA8A6-19AE-C243-A8EA-18DB23F62E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24325149-F9C2-F94C-B05C-B8BCDA9453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310626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B594ED8-AC7A-1049-815D-2481C4CF18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EADC8C73-CA07-C14C-A391-D0B800FF3B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DA17A8E3-10FE-FE45-A8FB-F15C7C2CC7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2AA77414-66E5-8444-8416-654D2941C094}"/>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 xmlns:a16="http://schemas.microsoft.com/office/drawing/2014/main" id="{EB1F8F0C-9797-5A4E-8D0D-0423843370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0B1BC447-E815-204C-9633-54E0E1727CB4}"/>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310905236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FC40C875-AB2D-1449-8640-237A83C4E3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39682534-1F7B-7247-B146-267A243666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DC8EDE85-A801-5B4B-8965-1391A6557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DF80B-4A36-1044-A983-94B5E9605E1A}" type="datetimeFigureOut">
              <a:rPr lang="en-US" smtClean="0"/>
              <a:t>8/13/18</a:t>
            </a:fld>
            <a:endParaRPr lang="en-US"/>
          </a:p>
        </p:txBody>
      </p:sp>
      <p:sp>
        <p:nvSpPr>
          <p:cNvPr id="5" name="Footer Placeholder 4">
            <a:extLst>
              <a:ext uri="{FF2B5EF4-FFF2-40B4-BE49-F238E27FC236}">
                <a16:creationId xmlns="" xmlns:a16="http://schemas.microsoft.com/office/drawing/2014/main" id="{D201F3E4-C1A1-0048-8097-3D573C67C3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 xmlns:a16="http://schemas.microsoft.com/office/drawing/2014/main" id="{EC50448C-56B0-3140-A256-44BEC0666F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AC2E30-321B-5B4F-BD97-DDB0A99C03C1}" type="slidenum">
              <a:rPr lang="en-US" smtClean="0"/>
              <a:t>‹#›</a:t>
            </a:fld>
            <a:endParaRPr lang="en-US"/>
          </a:p>
        </p:txBody>
      </p:sp>
    </p:spTree>
    <p:extLst>
      <p:ext uri="{BB962C8B-B14F-4D97-AF65-F5344CB8AC3E}">
        <p14:creationId xmlns:p14="http://schemas.microsoft.com/office/powerpoint/2010/main" val="916536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23F1D0E5-49B8-5A43-B259-26894BB86650}"/>
              </a:ext>
            </a:extLst>
          </p:cNvPr>
          <p:cNvPicPr>
            <a:picLocks noChangeAspect="1"/>
          </p:cNvPicPr>
          <p:nvPr/>
        </p:nvPicPr>
        <p:blipFill>
          <a:blip r:embed="rId2"/>
          <a:stretch>
            <a:fillRect/>
          </a:stretch>
        </p:blipFill>
        <p:spPr>
          <a:xfrm>
            <a:off x="0" y="0"/>
            <a:ext cx="12192000" cy="6858000"/>
          </a:xfrm>
          <a:prstGeom prst="rect">
            <a:avLst/>
          </a:prstGeom>
        </p:spPr>
      </p:pic>
      <p:sp>
        <p:nvSpPr>
          <p:cNvPr id="5" name="TextBox 4">
            <a:extLst>
              <a:ext uri="{FF2B5EF4-FFF2-40B4-BE49-F238E27FC236}">
                <a16:creationId xmlns="" xmlns:a16="http://schemas.microsoft.com/office/drawing/2014/main" id="{8E5EB4BE-B07B-484C-A098-1934D9CD2A3E}"/>
              </a:ext>
            </a:extLst>
          </p:cNvPr>
          <p:cNvSpPr txBox="1"/>
          <p:nvPr/>
        </p:nvSpPr>
        <p:spPr>
          <a:xfrm>
            <a:off x="8612660" y="6203092"/>
            <a:ext cx="2871700" cy="276999"/>
          </a:xfrm>
          <a:prstGeom prst="rect">
            <a:avLst/>
          </a:prstGeom>
          <a:noFill/>
        </p:spPr>
        <p:txBody>
          <a:bodyPr wrap="none" rtlCol="0">
            <a:spAutoFit/>
          </a:bodyPr>
          <a:lstStyle/>
          <a:p>
            <a:r>
              <a:rPr lang="en-US" sz="1200" b="1" dirty="0"/>
              <a:t>© 2018 Awana® Clubs International. </a:t>
            </a:r>
            <a:r>
              <a:rPr lang="en-US" sz="1200" b="1" dirty="0" smtClean="0"/>
              <a:t>NKJV</a:t>
            </a:r>
            <a:endParaRPr lang="en-US" sz="1200" b="1" dirty="0"/>
          </a:p>
        </p:txBody>
      </p:sp>
    </p:spTree>
    <p:extLst>
      <p:ext uri="{BB962C8B-B14F-4D97-AF65-F5344CB8AC3E}">
        <p14:creationId xmlns:p14="http://schemas.microsoft.com/office/powerpoint/2010/main" val="11519297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87A4D2A4-A108-734B-99EB-A90790F9E284}"/>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2.3  The Bible Lights Our Path</a:t>
            </a:r>
            <a:endParaRPr lang="en-US" sz="3200" b="1" dirty="0">
              <a:latin typeface="+mn-lt"/>
            </a:endParaRPr>
          </a:p>
        </p:txBody>
      </p:sp>
      <p:sp>
        <p:nvSpPr>
          <p:cNvPr id="8" name="Content Placeholder 2">
            <a:extLst>
              <a:ext uri="{FF2B5EF4-FFF2-40B4-BE49-F238E27FC236}">
                <a16:creationId xmlns="" xmlns:a16="http://schemas.microsoft.com/office/drawing/2014/main" id="{F24DA482-A12B-1645-B0F5-C64F1C333511}"/>
              </a:ext>
            </a:extLst>
          </p:cNvPr>
          <p:cNvSpPr txBox="1">
            <a:spLocks/>
          </p:cNvSpPr>
          <p:nvPr/>
        </p:nvSpPr>
        <p:spPr>
          <a:xfrm>
            <a:off x="721814" y="1625753"/>
            <a:ext cx="10745255" cy="43202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t>CUSTOMIZABLE SLIDE</a:t>
            </a:r>
          </a:p>
        </p:txBody>
      </p:sp>
      <p:sp>
        <p:nvSpPr>
          <p:cNvPr id="9" name="TextBox 8">
            <a:extLst>
              <a:ext uri="{FF2B5EF4-FFF2-40B4-BE49-F238E27FC236}">
                <a16:creationId xmlns="" xmlns:a16="http://schemas.microsoft.com/office/drawing/2014/main" id="{F495F958-671F-9A4F-AA5B-C891CCCE3D44}"/>
              </a:ext>
            </a:extLst>
          </p:cNvPr>
          <p:cNvSpPr txBox="1"/>
          <p:nvPr/>
        </p:nvSpPr>
        <p:spPr>
          <a:xfrm>
            <a:off x="10935730" y="6203092"/>
            <a:ext cx="512129" cy="276999"/>
          </a:xfrm>
          <a:prstGeom prst="rect">
            <a:avLst/>
          </a:prstGeom>
          <a:noFill/>
        </p:spPr>
        <p:txBody>
          <a:bodyPr wrap="none" rtlCol="0">
            <a:spAutoFit/>
          </a:bodyPr>
          <a:lstStyle/>
          <a:p>
            <a:r>
              <a:rPr lang="en-US" sz="1200" b="1" dirty="0"/>
              <a:t>NKJV</a:t>
            </a:r>
            <a:endParaRPr lang="en-US" sz="1200" b="1" dirty="0"/>
          </a:p>
        </p:txBody>
      </p:sp>
    </p:spTree>
    <p:extLst>
      <p:ext uri="{BB962C8B-B14F-4D97-AF65-F5344CB8AC3E}">
        <p14:creationId xmlns:p14="http://schemas.microsoft.com/office/powerpoint/2010/main" val="3059764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31EF362D-F634-AD46-9518-B3666808C6CD}"/>
              </a:ext>
            </a:extLst>
          </p:cNvPr>
          <p:cNvPicPr>
            <a:picLocks noChangeAspect="1"/>
          </p:cNvPicPr>
          <p:nvPr/>
        </p:nvPicPr>
        <p:blipFill>
          <a:blip r:embed="rId2"/>
          <a:stretch>
            <a:fillRect/>
          </a:stretch>
        </p:blipFill>
        <p:spPr>
          <a:xfrm>
            <a:off x="0" y="0"/>
            <a:ext cx="12192000" cy="6858000"/>
          </a:xfrm>
          <a:prstGeom prst="rect">
            <a:avLst/>
          </a:prstGeom>
        </p:spPr>
      </p:pic>
      <p:sp>
        <p:nvSpPr>
          <p:cNvPr id="6" name="Content Placeholder 2">
            <a:extLst>
              <a:ext uri="{FF2B5EF4-FFF2-40B4-BE49-F238E27FC236}">
                <a16:creationId xmlns="" xmlns:a16="http://schemas.microsoft.com/office/drawing/2014/main" id="{C43D5D1E-DF2F-F744-A43D-E156ECD69E61}"/>
              </a:ext>
            </a:extLst>
          </p:cNvPr>
          <p:cNvSpPr>
            <a:spLocks noGrp="1"/>
          </p:cNvSpPr>
          <p:nvPr>
            <p:ph idx="1"/>
          </p:nvPr>
        </p:nvSpPr>
        <p:spPr>
          <a:xfrm>
            <a:off x="721814" y="2458097"/>
            <a:ext cx="10776279" cy="4020524"/>
          </a:xfrm>
        </p:spPr>
        <p:txBody>
          <a:bodyPr>
            <a:normAutofit/>
          </a:bodyPr>
          <a:lstStyle/>
          <a:p>
            <a:pPr marL="0" indent="0">
              <a:buNone/>
            </a:pPr>
            <a:r>
              <a:rPr lang="en-US" sz="3600" b="1" i="1" dirty="0"/>
              <a:t>Lesson Summary</a:t>
            </a:r>
            <a:endParaRPr lang="en-US" dirty="0"/>
          </a:p>
          <a:p>
            <a:pPr marL="0" indent="0">
              <a:buNone/>
            </a:pPr>
            <a:r>
              <a:rPr lang="en-US" sz="3600" dirty="0"/>
              <a:t>God gave us the Holy Spirit to guide us in truth and help us understand the Bible.</a:t>
            </a:r>
            <a:r>
              <a:rPr lang="en-US" b="1" dirty="0"/>
              <a:t> </a:t>
            </a:r>
            <a:endParaRPr lang="en-US" dirty="0"/>
          </a:p>
          <a:p>
            <a:pPr marL="0" indent="0">
              <a:buNone/>
            </a:pPr>
            <a:r>
              <a:rPr lang="en-US" dirty="0"/>
              <a:t> </a:t>
            </a:r>
          </a:p>
        </p:txBody>
      </p:sp>
      <p:sp>
        <p:nvSpPr>
          <p:cNvPr id="7" name="Title 6">
            <a:extLst>
              <a:ext uri="{FF2B5EF4-FFF2-40B4-BE49-F238E27FC236}">
                <a16:creationId xmlns="" xmlns:a16="http://schemas.microsoft.com/office/drawing/2014/main" id="{8AE232DC-6A7B-0A46-BDBB-85350EF76C0C}"/>
              </a:ext>
            </a:extLst>
          </p:cNvPr>
          <p:cNvSpPr>
            <a:spLocks noGrp="1"/>
          </p:cNvSpPr>
          <p:nvPr>
            <p:ph type="title"/>
          </p:nvPr>
        </p:nvSpPr>
        <p:spPr>
          <a:xfrm>
            <a:off x="721815" y="589610"/>
            <a:ext cx="7369299" cy="446533"/>
          </a:xfrm>
        </p:spPr>
        <p:txBody>
          <a:bodyPr>
            <a:noAutofit/>
          </a:bodyPr>
          <a:lstStyle/>
          <a:p>
            <a:r>
              <a:rPr lang="en-US" sz="3200" b="1" dirty="0"/>
              <a:t>2.3  The Bible Lights Our Path</a:t>
            </a:r>
            <a:endParaRPr lang="en-US" sz="3200" b="1" dirty="0">
              <a:latin typeface="+mn-lt"/>
            </a:endParaRPr>
          </a:p>
        </p:txBody>
      </p:sp>
      <p:sp>
        <p:nvSpPr>
          <p:cNvPr id="8" name="TextBox 7">
            <a:extLst>
              <a:ext uri="{FF2B5EF4-FFF2-40B4-BE49-F238E27FC236}">
                <a16:creationId xmlns="" xmlns:a16="http://schemas.microsoft.com/office/drawing/2014/main" id="{696C7DBA-F332-4D45-B595-3A50D634C73D}"/>
              </a:ext>
            </a:extLst>
          </p:cNvPr>
          <p:cNvSpPr txBox="1"/>
          <p:nvPr/>
        </p:nvSpPr>
        <p:spPr>
          <a:xfrm>
            <a:off x="10935730" y="6203092"/>
            <a:ext cx="512129" cy="276999"/>
          </a:xfrm>
          <a:prstGeom prst="rect">
            <a:avLst/>
          </a:prstGeom>
          <a:noFill/>
        </p:spPr>
        <p:txBody>
          <a:bodyPr wrap="none" rtlCol="0">
            <a:spAutoFit/>
          </a:bodyPr>
          <a:lstStyle/>
          <a:p>
            <a:r>
              <a:rPr lang="en-US" sz="1200" b="1" dirty="0"/>
              <a:t>NKJV</a:t>
            </a:r>
            <a:endParaRPr lang="en-US" sz="1200" b="1" dirty="0"/>
          </a:p>
        </p:txBody>
      </p:sp>
    </p:spTree>
    <p:extLst>
      <p:ext uri="{BB962C8B-B14F-4D97-AF65-F5344CB8AC3E}">
        <p14:creationId xmlns:p14="http://schemas.microsoft.com/office/powerpoint/2010/main" val="2799113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7E0CA615-B593-AA49-A669-5BF6219AEBA0}"/>
              </a:ext>
            </a:extLst>
          </p:cNvPr>
          <p:cNvPicPr>
            <a:picLocks noChangeAspect="1"/>
          </p:cNvPicPr>
          <p:nvPr/>
        </p:nvPicPr>
        <p:blipFill>
          <a:blip r:embed="rId2"/>
          <a:stretch>
            <a:fillRect/>
          </a:stretch>
        </p:blipFill>
        <p:spPr>
          <a:xfrm>
            <a:off x="0" y="0"/>
            <a:ext cx="12192000" cy="6858000"/>
          </a:xfrm>
          <a:prstGeom prst="rect">
            <a:avLst/>
          </a:prstGeom>
        </p:spPr>
      </p:pic>
      <p:sp>
        <p:nvSpPr>
          <p:cNvPr id="6" name="Title 6">
            <a:extLst>
              <a:ext uri="{FF2B5EF4-FFF2-40B4-BE49-F238E27FC236}">
                <a16:creationId xmlns="" xmlns:a16="http://schemas.microsoft.com/office/drawing/2014/main" id="{78B92E36-6565-E84F-94F1-0DFFA52B1A9E}"/>
              </a:ext>
            </a:extLst>
          </p:cNvPr>
          <p:cNvSpPr>
            <a:spLocks noGrp="1"/>
          </p:cNvSpPr>
          <p:nvPr>
            <p:ph type="title"/>
          </p:nvPr>
        </p:nvSpPr>
        <p:spPr>
          <a:xfrm>
            <a:off x="721815" y="589610"/>
            <a:ext cx="7369299" cy="446533"/>
          </a:xfrm>
        </p:spPr>
        <p:txBody>
          <a:bodyPr>
            <a:noAutofit/>
          </a:bodyPr>
          <a:lstStyle/>
          <a:p>
            <a:r>
              <a:rPr lang="en-US" sz="3200" b="1" dirty="0"/>
              <a:t>2.3  The Bible Lights Our Path</a:t>
            </a:r>
            <a:endParaRPr lang="en-US" sz="3200" b="1" dirty="0">
              <a:latin typeface="+mn-lt"/>
            </a:endParaRPr>
          </a:p>
        </p:txBody>
      </p:sp>
      <p:sp>
        <p:nvSpPr>
          <p:cNvPr id="7" name="Content Placeholder 2">
            <a:extLst>
              <a:ext uri="{FF2B5EF4-FFF2-40B4-BE49-F238E27FC236}">
                <a16:creationId xmlns="" xmlns:a16="http://schemas.microsoft.com/office/drawing/2014/main" id="{18A70FB8-4A49-F748-A8A7-73B264B78E72}"/>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endParaRPr lang="en-US" sz="3600" dirty="0"/>
          </a:p>
          <a:p>
            <a:r>
              <a:rPr lang="en-US" sz="3600" dirty="0"/>
              <a:t>God gave the Holy Spirit to believers.</a:t>
            </a:r>
          </a:p>
        </p:txBody>
      </p:sp>
      <p:sp>
        <p:nvSpPr>
          <p:cNvPr id="9" name="TextBox 8">
            <a:extLst>
              <a:ext uri="{FF2B5EF4-FFF2-40B4-BE49-F238E27FC236}">
                <a16:creationId xmlns="" xmlns:a16="http://schemas.microsoft.com/office/drawing/2014/main" id="{6BB1DAB7-55F9-ED43-BBAA-1726732D6D1B}"/>
              </a:ext>
            </a:extLst>
          </p:cNvPr>
          <p:cNvSpPr txBox="1"/>
          <p:nvPr/>
        </p:nvSpPr>
        <p:spPr>
          <a:xfrm>
            <a:off x="10935730" y="6203092"/>
            <a:ext cx="512129" cy="276999"/>
          </a:xfrm>
          <a:prstGeom prst="rect">
            <a:avLst/>
          </a:prstGeom>
          <a:noFill/>
        </p:spPr>
        <p:txBody>
          <a:bodyPr wrap="none" rtlCol="0">
            <a:spAutoFit/>
          </a:bodyPr>
          <a:lstStyle/>
          <a:p>
            <a:r>
              <a:rPr lang="en-US" sz="1200" b="1" dirty="0"/>
              <a:t>NKJV</a:t>
            </a:r>
            <a:endParaRPr lang="en-US" sz="1200" b="1" dirty="0"/>
          </a:p>
        </p:txBody>
      </p:sp>
    </p:spTree>
    <p:extLst>
      <p:ext uri="{BB962C8B-B14F-4D97-AF65-F5344CB8AC3E}">
        <p14:creationId xmlns:p14="http://schemas.microsoft.com/office/powerpoint/2010/main" val="2505886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929CE54C-CC45-CC4D-8188-664C140CFF68}"/>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 xmlns:a16="http://schemas.microsoft.com/office/drawing/2014/main" id="{120F287C-FC82-294F-A738-96C82916CCCC}"/>
              </a:ext>
            </a:extLst>
          </p:cNvPr>
          <p:cNvSpPr>
            <a:spLocks noGrp="1"/>
          </p:cNvSpPr>
          <p:nvPr>
            <p:ph type="title"/>
          </p:nvPr>
        </p:nvSpPr>
        <p:spPr>
          <a:xfrm>
            <a:off x="721815" y="589610"/>
            <a:ext cx="7369299" cy="446533"/>
          </a:xfrm>
        </p:spPr>
        <p:txBody>
          <a:bodyPr>
            <a:noAutofit/>
          </a:bodyPr>
          <a:lstStyle/>
          <a:p>
            <a:r>
              <a:rPr lang="en-US" sz="3200" b="1" dirty="0"/>
              <a:t>2.3  The Bible Lights Our Path</a:t>
            </a:r>
            <a:endParaRPr lang="en-US" sz="3200" b="1" dirty="0">
              <a:latin typeface="+mn-lt"/>
            </a:endParaRPr>
          </a:p>
        </p:txBody>
      </p:sp>
      <p:sp>
        <p:nvSpPr>
          <p:cNvPr id="4" name="Content Placeholder 2">
            <a:extLst>
              <a:ext uri="{FF2B5EF4-FFF2-40B4-BE49-F238E27FC236}">
                <a16:creationId xmlns="" xmlns:a16="http://schemas.microsoft.com/office/drawing/2014/main" id="{9345679C-A66B-4648-8DD6-8D34CEF4A0CB}"/>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p>
          <a:p>
            <a:r>
              <a:rPr lang="en-US" sz="3600" dirty="0"/>
              <a:t>The Holy Spirit illuminates Scripture.</a:t>
            </a:r>
          </a:p>
          <a:p>
            <a:pPr marL="0" indent="0">
              <a:buNone/>
            </a:pPr>
            <a:endParaRPr lang="en-US" sz="3600" dirty="0"/>
          </a:p>
        </p:txBody>
      </p:sp>
      <p:sp>
        <p:nvSpPr>
          <p:cNvPr id="7" name="TextBox 6">
            <a:extLst>
              <a:ext uri="{FF2B5EF4-FFF2-40B4-BE49-F238E27FC236}">
                <a16:creationId xmlns="" xmlns:a16="http://schemas.microsoft.com/office/drawing/2014/main" id="{A718DBD6-2872-CC45-9F33-6DCB6DE6BF65}"/>
              </a:ext>
            </a:extLst>
          </p:cNvPr>
          <p:cNvSpPr txBox="1"/>
          <p:nvPr/>
        </p:nvSpPr>
        <p:spPr>
          <a:xfrm>
            <a:off x="10935730" y="6203092"/>
            <a:ext cx="512129" cy="276999"/>
          </a:xfrm>
          <a:prstGeom prst="rect">
            <a:avLst/>
          </a:prstGeom>
          <a:noFill/>
        </p:spPr>
        <p:txBody>
          <a:bodyPr wrap="none" rtlCol="0">
            <a:spAutoFit/>
          </a:bodyPr>
          <a:lstStyle/>
          <a:p>
            <a:r>
              <a:rPr lang="en-US" sz="1200" b="1" dirty="0"/>
              <a:t>NKJV</a:t>
            </a:r>
            <a:endParaRPr lang="en-US" sz="1200" b="1" dirty="0"/>
          </a:p>
        </p:txBody>
      </p:sp>
    </p:spTree>
    <p:extLst>
      <p:ext uri="{BB962C8B-B14F-4D97-AF65-F5344CB8AC3E}">
        <p14:creationId xmlns:p14="http://schemas.microsoft.com/office/powerpoint/2010/main" val="4107279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C7BF175F-82BA-6A42-854F-2D76D12742D9}"/>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2.3  The Bible Lights Our Path</a:t>
            </a:r>
            <a:endParaRPr lang="en-US" sz="3200" b="1" dirty="0">
              <a:latin typeface="+mn-lt"/>
            </a:endParaRPr>
          </a:p>
        </p:txBody>
      </p:sp>
      <p:sp>
        <p:nvSpPr>
          <p:cNvPr id="4" name="Content Placeholder 2">
            <a:extLst>
              <a:ext uri="{FF2B5EF4-FFF2-40B4-BE49-F238E27FC236}">
                <a16:creationId xmlns="" xmlns:a16="http://schemas.microsoft.com/office/drawing/2014/main" id="{8C3DA880-9017-9E45-A79D-2C7290387295}"/>
              </a:ext>
            </a:extLst>
          </p:cNvPr>
          <p:cNvSpPr>
            <a:spLocks noGrp="1"/>
          </p:cNvSpPr>
          <p:nvPr>
            <p:ph idx="1"/>
          </p:nvPr>
        </p:nvSpPr>
        <p:spPr>
          <a:xfrm>
            <a:off x="791101" y="2671055"/>
            <a:ext cx="8489086" cy="3537546"/>
          </a:xfrm>
        </p:spPr>
        <p:txBody>
          <a:bodyPr/>
          <a:lstStyle/>
          <a:p>
            <a:pPr marL="0" indent="0">
              <a:buNone/>
            </a:pPr>
            <a:r>
              <a:rPr lang="en-US" sz="3600" b="1" i="1" dirty="0"/>
              <a:t>Main Lesson Teaching</a:t>
            </a:r>
            <a:endParaRPr lang="en-US" dirty="0"/>
          </a:p>
          <a:p>
            <a:r>
              <a:rPr lang="en-US" sz="3600" dirty="0"/>
              <a:t>We can understand the truths of Scripture.</a:t>
            </a:r>
          </a:p>
        </p:txBody>
      </p:sp>
      <p:sp>
        <p:nvSpPr>
          <p:cNvPr id="7" name="TextBox 6">
            <a:extLst>
              <a:ext uri="{FF2B5EF4-FFF2-40B4-BE49-F238E27FC236}">
                <a16:creationId xmlns="" xmlns:a16="http://schemas.microsoft.com/office/drawing/2014/main" id="{BC4478AF-110F-5E45-BC7D-535997730636}"/>
              </a:ext>
            </a:extLst>
          </p:cNvPr>
          <p:cNvSpPr txBox="1"/>
          <p:nvPr/>
        </p:nvSpPr>
        <p:spPr>
          <a:xfrm>
            <a:off x="10935730" y="6203092"/>
            <a:ext cx="512129" cy="276999"/>
          </a:xfrm>
          <a:prstGeom prst="rect">
            <a:avLst/>
          </a:prstGeom>
          <a:noFill/>
        </p:spPr>
        <p:txBody>
          <a:bodyPr wrap="none" rtlCol="0">
            <a:spAutoFit/>
          </a:bodyPr>
          <a:lstStyle/>
          <a:p>
            <a:r>
              <a:rPr lang="en-US" sz="1200" b="1" dirty="0"/>
              <a:t>NKJV</a:t>
            </a:r>
            <a:endParaRPr lang="en-US" sz="1200" b="1" dirty="0"/>
          </a:p>
        </p:txBody>
      </p:sp>
    </p:spTree>
    <p:extLst>
      <p:ext uri="{BB962C8B-B14F-4D97-AF65-F5344CB8AC3E}">
        <p14:creationId xmlns:p14="http://schemas.microsoft.com/office/powerpoint/2010/main" val="1335464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98F1D3F1-421D-474A-8688-BE6DF73B1FB6}"/>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2.3  The Bible Lights Our Path</a:t>
            </a:r>
            <a:endParaRPr lang="en-US" sz="3200" b="1" dirty="0">
              <a:latin typeface="+mn-lt"/>
            </a:endParaRPr>
          </a:p>
        </p:txBody>
      </p:sp>
      <p:sp>
        <p:nvSpPr>
          <p:cNvPr id="4" name="Content Placeholder 2">
            <a:extLst>
              <a:ext uri="{FF2B5EF4-FFF2-40B4-BE49-F238E27FC236}">
                <a16:creationId xmlns="" xmlns:a16="http://schemas.microsoft.com/office/drawing/2014/main" id="{8C3DA880-9017-9E45-A79D-2C7290387295}"/>
              </a:ext>
            </a:extLst>
          </p:cNvPr>
          <p:cNvSpPr>
            <a:spLocks noGrp="1"/>
          </p:cNvSpPr>
          <p:nvPr>
            <p:ph idx="1"/>
          </p:nvPr>
        </p:nvSpPr>
        <p:spPr>
          <a:xfrm>
            <a:off x="791100" y="2671055"/>
            <a:ext cx="8245895" cy="3537546"/>
          </a:xfrm>
        </p:spPr>
        <p:txBody>
          <a:bodyPr/>
          <a:lstStyle/>
          <a:p>
            <a:pPr marL="0" indent="0">
              <a:buNone/>
            </a:pPr>
            <a:r>
              <a:rPr lang="en-US" sz="3600" b="1" i="1" dirty="0"/>
              <a:t>Main Lesson Teaching</a:t>
            </a:r>
            <a:endParaRPr lang="en-US" dirty="0"/>
          </a:p>
          <a:p>
            <a:r>
              <a:rPr lang="en-US" sz="3600" dirty="0"/>
              <a:t>We will desire the read God’s Word. </a:t>
            </a:r>
          </a:p>
        </p:txBody>
      </p:sp>
      <p:sp>
        <p:nvSpPr>
          <p:cNvPr id="7" name="TextBox 6">
            <a:extLst>
              <a:ext uri="{FF2B5EF4-FFF2-40B4-BE49-F238E27FC236}">
                <a16:creationId xmlns="" xmlns:a16="http://schemas.microsoft.com/office/drawing/2014/main" id="{7378FAB4-B42A-9D46-91E3-D65BC5D27873}"/>
              </a:ext>
            </a:extLst>
          </p:cNvPr>
          <p:cNvSpPr txBox="1"/>
          <p:nvPr/>
        </p:nvSpPr>
        <p:spPr>
          <a:xfrm>
            <a:off x="10935730" y="6203092"/>
            <a:ext cx="512129" cy="276999"/>
          </a:xfrm>
          <a:prstGeom prst="rect">
            <a:avLst/>
          </a:prstGeom>
          <a:noFill/>
        </p:spPr>
        <p:txBody>
          <a:bodyPr wrap="none" rtlCol="0">
            <a:spAutoFit/>
          </a:bodyPr>
          <a:lstStyle/>
          <a:p>
            <a:r>
              <a:rPr lang="en-US" sz="1200" b="1" dirty="0"/>
              <a:t>NKJV</a:t>
            </a:r>
            <a:endParaRPr lang="en-US" sz="1200" b="1" dirty="0"/>
          </a:p>
        </p:txBody>
      </p:sp>
    </p:spTree>
    <p:extLst>
      <p:ext uri="{BB962C8B-B14F-4D97-AF65-F5344CB8AC3E}">
        <p14:creationId xmlns:p14="http://schemas.microsoft.com/office/powerpoint/2010/main" val="1364084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98F1D3F1-421D-474A-8688-BE6DF73B1FB6}"/>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2.3  The Bible Lights Our Path</a:t>
            </a:r>
            <a:endParaRPr lang="en-US" sz="3200" b="1" dirty="0">
              <a:latin typeface="+mn-lt"/>
            </a:endParaRPr>
          </a:p>
        </p:txBody>
      </p:sp>
      <p:sp>
        <p:nvSpPr>
          <p:cNvPr id="4" name="Content Placeholder 2">
            <a:extLst>
              <a:ext uri="{FF2B5EF4-FFF2-40B4-BE49-F238E27FC236}">
                <a16:creationId xmlns="" xmlns:a16="http://schemas.microsoft.com/office/drawing/2014/main" id="{8C3DA880-9017-9E45-A79D-2C7290387295}"/>
              </a:ext>
            </a:extLst>
          </p:cNvPr>
          <p:cNvSpPr>
            <a:spLocks noGrp="1"/>
          </p:cNvSpPr>
          <p:nvPr>
            <p:ph idx="1"/>
          </p:nvPr>
        </p:nvSpPr>
        <p:spPr>
          <a:xfrm>
            <a:off x="791100" y="1625754"/>
            <a:ext cx="10565065" cy="4582848"/>
          </a:xfrm>
        </p:spPr>
        <p:txBody>
          <a:bodyPr>
            <a:noAutofit/>
          </a:bodyPr>
          <a:lstStyle/>
          <a:p>
            <a:pPr marL="0" indent="0">
              <a:lnSpc>
                <a:spcPct val="100000"/>
              </a:lnSpc>
              <a:buNone/>
            </a:pPr>
            <a:r>
              <a:rPr lang="en-US" sz="3600" b="1" i="1" dirty="0"/>
              <a:t>Memorize</a:t>
            </a:r>
            <a:endParaRPr lang="en-US" sz="3600" dirty="0"/>
          </a:p>
          <a:p>
            <a:pPr marL="0" indent="0">
              <a:lnSpc>
                <a:spcPct val="100000"/>
              </a:lnSpc>
              <a:buNone/>
            </a:pPr>
            <a:r>
              <a:rPr lang="en-US" sz="3600" b="1" i="1" dirty="0"/>
              <a:t>John 14:26 </a:t>
            </a:r>
            <a:endParaRPr lang="en-US" dirty="0"/>
          </a:p>
          <a:p>
            <a:pPr marL="0" indent="0">
              <a:buNone/>
            </a:pPr>
            <a:r>
              <a:rPr lang="en-US" sz="3600" i="1"/>
              <a:t>But the Helper, the Holy Spirit, whom the Father will send in My name, He will teach you all things, and bring to your remembrance all things that I said to you.</a:t>
            </a:r>
            <a:r>
              <a:rPr lang="en-US" sz="3600" i="1" dirty="0"/>
              <a:t> </a:t>
            </a:r>
            <a:endParaRPr lang="en-US" sz="3600" dirty="0"/>
          </a:p>
          <a:p>
            <a:pPr marL="0" indent="0">
              <a:lnSpc>
                <a:spcPct val="100000"/>
              </a:lnSpc>
              <a:buNone/>
            </a:pPr>
            <a:r>
              <a:rPr lang="en-US" sz="3600" i="1" dirty="0"/>
              <a:t> </a:t>
            </a:r>
            <a:endParaRPr lang="en-US" sz="3600" dirty="0"/>
          </a:p>
          <a:p>
            <a:pPr marL="0" indent="0">
              <a:lnSpc>
                <a:spcPct val="100000"/>
              </a:lnSpc>
              <a:buNone/>
            </a:pPr>
            <a:r>
              <a:rPr lang="en-US" sz="3600" i="1" dirty="0"/>
              <a:t> </a:t>
            </a:r>
            <a:endParaRPr lang="en-US" sz="3600" dirty="0"/>
          </a:p>
        </p:txBody>
      </p:sp>
      <p:sp>
        <p:nvSpPr>
          <p:cNvPr id="7" name="TextBox 6">
            <a:extLst>
              <a:ext uri="{FF2B5EF4-FFF2-40B4-BE49-F238E27FC236}">
                <a16:creationId xmlns="" xmlns:a16="http://schemas.microsoft.com/office/drawing/2014/main" id="{7378FAB4-B42A-9D46-91E3-D65BC5D27873}"/>
              </a:ext>
            </a:extLst>
          </p:cNvPr>
          <p:cNvSpPr txBox="1"/>
          <p:nvPr/>
        </p:nvSpPr>
        <p:spPr>
          <a:xfrm>
            <a:off x="10935730" y="6203092"/>
            <a:ext cx="512129" cy="276999"/>
          </a:xfrm>
          <a:prstGeom prst="rect">
            <a:avLst/>
          </a:prstGeom>
          <a:noFill/>
        </p:spPr>
        <p:txBody>
          <a:bodyPr wrap="none" rtlCol="0">
            <a:spAutoFit/>
          </a:bodyPr>
          <a:lstStyle/>
          <a:p>
            <a:r>
              <a:rPr lang="en-US" sz="1200" b="1" dirty="0"/>
              <a:t>NKJV</a:t>
            </a:r>
            <a:endParaRPr lang="en-US" sz="1200" b="1" dirty="0"/>
          </a:p>
        </p:txBody>
      </p:sp>
    </p:spTree>
    <p:extLst>
      <p:ext uri="{BB962C8B-B14F-4D97-AF65-F5344CB8AC3E}">
        <p14:creationId xmlns:p14="http://schemas.microsoft.com/office/powerpoint/2010/main" val="16836369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28230C6D-BFF6-EE45-8FD7-1328D1E19D92}"/>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2.3  The Bible Lights Our Path</a:t>
            </a:r>
            <a:endParaRPr lang="en-US" sz="3200" b="1" dirty="0">
              <a:latin typeface="+mn-lt"/>
            </a:endParaRPr>
          </a:p>
        </p:txBody>
      </p:sp>
      <p:sp>
        <p:nvSpPr>
          <p:cNvPr id="6" name="Content Placeholder 2">
            <a:extLst>
              <a:ext uri="{FF2B5EF4-FFF2-40B4-BE49-F238E27FC236}">
                <a16:creationId xmlns="" xmlns:a16="http://schemas.microsoft.com/office/drawing/2014/main"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Application Questions</a:t>
            </a:r>
            <a:endParaRPr lang="en-US" dirty="0"/>
          </a:p>
          <a:p>
            <a:r>
              <a:rPr lang="en-US" sz="3600" dirty="0"/>
              <a:t>Who helps us understand Scripture? </a:t>
            </a:r>
          </a:p>
          <a:p>
            <a:r>
              <a:rPr lang="en-US" sz="3600" dirty="0"/>
              <a:t>Why do we need the Holy Spirit to help us when we read the Bible? </a:t>
            </a:r>
          </a:p>
          <a:p>
            <a:r>
              <a:rPr lang="en-US" sz="3600" dirty="0"/>
              <a:t>How can you allow the Holy Spirit to help you understand God’s Word this week? </a:t>
            </a:r>
          </a:p>
          <a:p>
            <a:pPr marL="0" indent="0">
              <a:buNone/>
            </a:pPr>
            <a:endParaRPr lang="en-US" sz="3200" dirty="0"/>
          </a:p>
          <a:p>
            <a:pPr marL="0" indent="0">
              <a:buNone/>
            </a:pPr>
            <a:r>
              <a:rPr lang="en-US" sz="3200" dirty="0"/>
              <a:t> </a:t>
            </a:r>
          </a:p>
          <a:p>
            <a:pPr marL="0" indent="0">
              <a:buNone/>
            </a:pPr>
            <a:r>
              <a:rPr lang="en-US" sz="3200" dirty="0"/>
              <a:t> </a:t>
            </a:r>
          </a:p>
          <a:p>
            <a:pPr marL="0" indent="0">
              <a:buNone/>
            </a:pPr>
            <a:endParaRPr lang="en-US" sz="3200" dirty="0"/>
          </a:p>
        </p:txBody>
      </p:sp>
      <p:sp>
        <p:nvSpPr>
          <p:cNvPr id="9" name="TextBox 8">
            <a:extLst>
              <a:ext uri="{FF2B5EF4-FFF2-40B4-BE49-F238E27FC236}">
                <a16:creationId xmlns="" xmlns:a16="http://schemas.microsoft.com/office/drawing/2014/main" id="{64D28E0B-A00B-A24E-A75B-BA484A7E0231}"/>
              </a:ext>
            </a:extLst>
          </p:cNvPr>
          <p:cNvSpPr txBox="1"/>
          <p:nvPr/>
        </p:nvSpPr>
        <p:spPr>
          <a:xfrm>
            <a:off x="10935730" y="6203092"/>
            <a:ext cx="512129" cy="276999"/>
          </a:xfrm>
          <a:prstGeom prst="rect">
            <a:avLst/>
          </a:prstGeom>
          <a:noFill/>
        </p:spPr>
        <p:txBody>
          <a:bodyPr wrap="none" rtlCol="0">
            <a:spAutoFit/>
          </a:bodyPr>
          <a:lstStyle/>
          <a:p>
            <a:r>
              <a:rPr lang="en-US" sz="1200" b="1" dirty="0"/>
              <a:t>NKJV</a:t>
            </a:r>
            <a:endParaRPr lang="en-US" sz="1200" b="1" dirty="0"/>
          </a:p>
        </p:txBody>
      </p:sp>
    </p:spTree>
    <p:extLst>
      <p:ext uri="{BB962C8B-B14F-4D97-AF65-F5344CB8AC3E}">
        <p14:creationId xmlns:p14="http://schemas.microsoft.com/office/powerpoint/2010/main" val="9433777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714621EA-102D-724D-A0FD-10FC878757CA}"/>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2.3  The Bible Lights Our Path</a:t>
            </a:r>
            <a:endParaRPr lang="en-US" sz="3200" b="1" dirty="0">
              <a:latin typeface="+mn-lt"/>
            </a:endParaRPr>
          </a:p>
        </p:txBody>
      </p:sp>
      <p:sp>
        <p:nvSpPr>
          <p:cNvPr id="6" name="Content Placeholder 2">
            <a:extLst>
              <a:ext uri="{FF2B5EF4-FFF2-40B4-BE49-F238E27FC236}">
                <a16:creationId xmlns="" xmlns:a16="http://schemas.microsoft.com/office/drawing/2014/main"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Summing It Up</a:t>
            </a:r>
            <a:endParaRPr lang="en-US" dirty="0"/>
          </a:p>
          <a:p>
            <a:r>
              <a:rPr lang="en-US" sz="3600" dirty="0"/>
              <a:t>God gave us the Holy Spirit to help us understand who God is and how He wants us to live. </a:t>
            </a:r>
          </a:p>
          <a:p>
            <a:r>
              <a:rPr lang="en-US" sz="3600" dirty="0"/>
              <a:t>When we read God’s Word, we can ask the Holy Spirit to help shine His light on what we are reading so that we understand who God is and how God wants </a:t>
            </a:r>
            <a:r>
              <a:rPr lang="en-US" sz="3600"/>
              <a:t>us </a:t>
            </a:r>
            <a:br>
              <a:rPr lang="en-US" sz="3600"/>
            </a:br>
            <a:r>
              <a:rPr lang="en-US" sz="3600"/>
              <a:t>to </a:t>
            </a:r>
            <a:r>
              <a:rPr lang="en-US" sz="3600" dirty="0"/>
              <a:t>live.</a:t>
            </a:r>
            <a:r>
              <a:rPr lang="en-US" b="1" dirty="0"/>
              <a:t> </a:t>
            </a:r>
            <a:endParaRPr lang="en-US" dirty="0"/>
          </a:p>
        </p:txBody>
      </p:sp>
      <p:sp>
        <p:nvSpPr>
          <p:cNvPr id="9" name="TextBox 8">
            <a:extLst>
              <a:ext uri="{FF2B5EF4-FFF2-40B4-BE49-F238E27FC236}">
                <a16:creationId xmlns="" xmlns:a16="http://schemas.microsoft.com/office/drawing/2014/main" id="{F97A92F9-F5C6-E94C-97A7-32998DF60761}"/>
              </a:ext>
            </a:extLst>
          </p:cNvPr>
          <p:cNvSpPr txBox="1"/>
          <p:nvPr/>
        </p:nvSpPr>
        <p:spPr>
          <a:xfrm>
            <a:off x="10935730" y="6203092"/>
            <a:ext cx="512129" cy="276999"/>
          </a:xfrm>
          <a:prstGeom prst="rect">
            <a:avLst/>
          </a:prstGeom>
          <a:noFill/>
        </p:spPr>
        <p:txBody>
          <a:bodyPr wrap="none" rtlCol="0">
            <a:spAutoFit/>
          </a:bodyPr>
          <a:lstStyle/>
          <a:p>
            <a:r>
              <a:rPr lang="en-US" sz="1200" b="1" dirty="0"/>
              <a:t>NKJV</a:t>
            </a:r>
            <a:endParaRPr lang="en-US" sz="1200" b="1" dirty="0"/>
          </a:p>
        </p:txBody>
      </p:sp>
    </p:spTree>
    <p:extLst>
      <p:ext uri="{BB962C8B-B14F-4D97-AF65-F5344CB8AC3E}">
        <p14:creationId xmlns:p14="http://schemas.microsoft.com/office/powerpoint/2010/main" val="21541900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116</TotalTime>
  <Words>172</Words>
  <Application>Microsoft Macintosh PowerPoint</Application>
  <PresentationFormat>Custom</PresentationFormat>
  <Paragraphs>46</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2.3  The Bible Lights Our Path</vt:lpstr>
      <vt:lpstr>2.3  The Bible Lights Our Path</vt:lpstr>
      <vt:lpstr>2.3  The Bible Lights Our Path</vt:lpstr>
      <vt:lpstr>2.3  The Bible Lights Our Path</vt:lpstr>
      <vt:lpstr>2.3  The Bible Lights Our Path</vt:lpstr>
      <vt:lpstr>2.3  The Bible Lights Our Path</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Dormeier</dc:creator>
  <cp:lastModifiedBy>Awana Employee</cp:lastModifiedBy>
  <cp:revision>18</cp:revision>
  <dcterms:created xsi:type="dcterms:W3CDTF">2018-07-11T19:32:05Z</dcterms:created>
  <dcterms:modified xsi:type="dcterms:W3CDTF">2018-08-13T17:49:16Z</dcterms:modified>
</cp:coreProperties>
</file>