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7" r:id="rId7"/>
    <p:sldId id="266" r:id="rId8"/>
    <p:sldId id="262" r:id="rId9"/>
    <p:sldId id="263" r:id="rId10"/>
    <p:sldId id="264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1"/>
    <p:restoredTop sz="94674"/>
  </p:normalViewPr>
  <p:slideViewPr>
    <p:cSldViewPr snapToGrid="0" snapToObjects="1">
      <p:cViewPr varScale="1">
        <p:scale>
          <a:sx n="91" d="100"/>
          <a:sy n="91" d="100"/>
        </p:scale>
        <p:origin x="-704" y="-11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printerSettings" Target="printerSettings/printerSettings1.bin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175C98BD-18F1-2A47-9AB6-6F03B0298A5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="" xmlns:a16="http://schemas.microsoft.com/office/drawing/2014/main" id="{749E3390-9CD3-504D-836B-51970807BB8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E411D6C6-A949-EC4D-A430-624B628ED5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DF80B-4A36-1044-A983-94B5E9605E1A}" type="datetimeFigureOut">
              <a:rPr lang="en-US" smtClean="0"/>
              <a:t>8/13/18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518403BB-B763-0F44-A7D8-399EECF614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2B320D18-B4AF-9A4D-8C5E-FD7BBE39C7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C2E30-321B-5B4F-BD97-DDB0A99C0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46818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4363DE62-FE5A-5245-A1A2-B2F0812999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="" xmlns:a16="http://schemas.microsoft.com/office/drawing/2014/main" id="{E8035FB3-7CAE-9C43-AD6A-C8D4D4BADDF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95A3495D-EE3A-194D-BA4F-29416C5F33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DF80B-4A36-1044-A983-94B5E9605E1A}" type="datetimeFigureOut">
              <a:rPr lang="en-US" smtClean="0"/>
              <a:t>8/13/18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DFEA9052-1D59-414C-BB73-BF5A5C6621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4BDE6356-2BA6-424A-A594-418D7466B1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C2E30-321B-5B4F-BD97-DDB0A99C0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73222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="" xmlns:a16="http://schemas.microsoft.com/office/drawing/2014/main" id="{0FCBB4A2-3354-0F45-B574-8CBEBFD6F1C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="" xmlns:a16="http://schemas.microsoft.com/office/drawing/2014/main" id="{7A613323-457C-3D43-8470-1040F168A8C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BAE60361-1A36-294B-81B8-2AC8D3404A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DF80B-4A36-1044-A983-94B5E9605E1A}" type="datetimeFigureOut">
              <a:rPr lang="en-US" smtClean="0"/>
              <a:t>8/13/18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E9F25481-1483-B740-A72C-C115FFE664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BD1FB3E5-E541-CC4D-9EB1-5A55D42710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C2E30-321B-5B4F-BD97-DDB0A99C0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57140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7454DEC1-0B63-1345-AA20-1C6F8DB5DE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18F6F504-F36E-484B-9DA7-DE587D75292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31529F03-A779-1F4C-A691-D43A8D61EF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DF80B-4A36-1044-A983-94B5E9605E1A}" type="datetimeFigureOut">
              <a:rPr lang="en-US" smtClean="0"/>
              <a:t>8/13/18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4F8DC4A8-9B55-5F48-886D-24E72B9D58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471CA523-D367-C543-802A-11CFBB5860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C2E30-321B-5B4F-BD97-DDB0A99C0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90723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218AD01E-7198-AF43-BEFD-AE9ED4FE76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F45EB851-B534-1242-9619-2DF724B40A5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51C24849-858F-F444-950F-8920ADC4C1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DF80B-4A36-1044-A983-94B5E9605E1A}" type="datetimeFigureOut">
              <a:rPr lang="en-US" smtClean="0"/>
              <a:t>8/13/18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70C37AB2-3EEE-7B45-A2A1-73A67F64FA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F1682BE2-4AD7-4749-A407-73B44F8515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C2E30-321B-5B4F-BD97-DDB0A99C0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37172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3E4B783D-B405-E24E-B3EB-67F647924B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7C148358-CF88-E341-BBDD-0BE04898D9E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="" xmlns:a16="http://schemas.microsoft.com/office/drawing/2014/main" id="{D21D9876-159F-544D-B75D-C65E69EBA71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DC2AF7A9-8728-9348-824B-0FE236B25B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DF80B-4A36-1044-A983-94B5E9605E1A}" type="datetimeFigureOut">
              <a:rPr lang="en-US" smtClean="0"/>
              <a:t>8/13/18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BE02022B-7B9C-484C-A6B1-5113D5B7F7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6F8C60F0-1770-AA4F-AACB-1B5A34BE7D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C2E30-321B-5B4F-BD97-DDB0A99C0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76606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703BD3C0-95B9-5C42-AB4B-8B8C970526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B94D0703-804E-984A-BD0C-14243B404E1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="" xmlns:a16="http://schemas.microsoft.com/office/drawing/2014/main" id="{3D96876F-4A94-D145-8F2E-7442F3275DF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="" xmlns:a16="http://schemas.microsoft.com/office/drawing/2014/main" id="{A0F68BC1-13FC-9647-B594-8C42D873BBD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="" xmlns:a16="http://schemas.microsoft.com/office/drawing/2014/main" id="{944E582F-266C-F742-B185-5AB4D5C9473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="" xmlns:a16="http://schemas.microsoft.com/office/drawing/2014/main" id="{4FFF7F3F-E614-B84C-A868-38A2FEBEE0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DF80B-4A36-1044-A983-94B5E9605E1A}" type="datetimeFigureOut">
              <a:rPr lang="en-US" smtClean="0"/>
              <a:t>8/13/18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="" xmlns:a16="http://schemas.microsoft.com/office/drawing/2014/main" id="{C97E744F-36A5-704C-82A8-E575D44CE2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="" xmlns:a16="http://schemas.microsoft.com/office/drawing/2014/main" id="{9111C00C-79D9-D048-8698-A77EEB4CF9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C2E30-321B-5B4F-BD97-DDB0A99C0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93102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5F687BE8-2FCD-D747-99FA-03854AD4B0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="" xmlns:a16="http://schemas.microsoft.com/office/drawing/2014/main" id="{16EE99D6-DB3D-4D41-8041-38F478003B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DF80B-4A36-1044-A983-94B5E9605E1A}" type="datetimeFigureOut">
              <a:rPr lang="en-US" smtClean="0"/>
              <a:t>8/13/18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="" xmlns:a16="http://schemas.microsoft.com/office/drawing/2014/main" id="{FF4D39F9-85FF-DE4C-B3B9-B4A36DF4A0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="" xmlns:a16="http://schemas.microsoft.com/office/drawing/2014/main" id="{2BB89288-DE74-6948-9D7A-49AD70E6AA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C2E30-321B-5B4F-BD97-DDB0A99C0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60939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="" xmlns:a16="http://schemas.microsoft.com/office/drawing/2014/main" id="{2C7F8226-9B17-1049-896D-2E82D40066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DF80B-4A36-1044-A983-94B5E9605E1A}" type="datetimeFigureOut">
              <a:rPr lang="en-US" smtClean="0"/>
              <a:t>8/13/18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="" xmlns:a16="http://schemas.microsoft.com/office/drawing/2014/main" id="{8DA836EE-6228-B648-A5CA-88B5AB637C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B9FC8506-8DD5-3642-B869-B51D36202B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C2E30-321B-5B4F-BD97-DDB0A99C0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48877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FB3F3906-9763-C74A-817A-5E00587E60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7A6A96D3-0F45-0B47-B2AA-E76355D07E2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="" xmlns:a16="http://schemas.microsoft.com/office/drawing/2014/main" id="{9DFD3174-2659-174F-A3CF-9A131ECA733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22434D96-41D9-F740-B452-40481F9AD4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DF80B-4A36-1044-A983-94B5E9605E1A}" type="datetimeFigureOut">
              <a:rPr lang="en-US" smtClean="0"/>
              <a:t>8/13/18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CBABA8A6-19AE-C243-A8EA-18DB23F62E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24325149-F9C2-F94C-B05C-B8BCDA9453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C2E30-321B-5B4F-BD97-DDB0A99C0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06264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DB594ED8-AC7A-1049-815D-2481C4CF18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="" xmlns:a16="http://schemas.microsoft.com/office/drawing/2014/main" id="{EADC8C73-CA07-C14C-A391-D0B800FF3B9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="" xmlns:a16="http://schemas.microsoft.com/office/drawing/2014/main" id="{DA17A8E3-10FE-FE45-A8FB-F15C7C2CC7D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2AA77414-66E5-8444-8416-654D2941C0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DF80B-4A36-1044-A983-94B5E9605E1A}" type="datetimeFigureOut">
              <a:rPr lang="en-US" smtClean="0"/>
              <a:t>8/13/18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EB1F8F0C-9797-5A4E-8D0D-0423843370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0B1BC447-E815-204C-9633-54E0E1727C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C2E30-321B-5B4F-BD97-DDB0A99C0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90523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="" xmlns:a16="http://schemas.microsoft.com/office/drawing/2014/main" id="{FC40C875-AB2D-1449-8640-237A83C4E3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39682534-1F7B-7247-B146-267A243666C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DC8EDE85-A801-5B4B-8965-1391A65572A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3DF80B-4A36-1044-A983-94B5E9605E1A}" type="datetimeFigureOut">
              <a:rPr lang="en-US" smtClean="0"/>
              <a:t>8/13/18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D201F3E4-C1A1-0048-8097-3D573C67C30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EC50448C-56B0-3140-A256-44BEC0666F3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AC2E30-321B-5B4F-BD97-DDB0A99C0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65366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="" xmlns:a16="http://schemas.microsoft.com/office/drawing/2014/main" id="{EA1F5096-5EDB-D147-A3D6-4AE85F17813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="" xmlns:a16="http://schemas.microsoft.com/office/drawing/2014/main" id="{8E5EB4BE-B07B-484C-A098-1934D9CD2A3E}"/>
              </a:ext>
            </a:extLst>
          </p:cNvPr>
          <p:cNvSpPr txBox="1"/>
          <p:nvPr/>
        </p:nvSpPr>
        <p:spPr>
          <a:xfrm>
            <a:off x="8612660" y="6203092"/>
            <a:ext cx="287170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© 2018 Awana® Clubs International. </a:t>
            </a:r>
            <a:r>
              <a:rPr lang="en-US" sz="1200" b="1" dirty="0" smtClean="0"/>
              <a:t>NKJV</a:t>
            </a:r>
            <a:endParaRPr lang="en-US" sz="1200" b="1" dirty="0"/>
          </a:p>
        </p:txBody>
      </p:sp>
    </p:spTree>
    <p:extLst>
      <p:ext uri="{BB962C8B-B14F-4D97-AF65-F5344CB8AC3E}">
        <p14:creationId xmlns:p14="http://schemas.microsoft.com/office/powerpoint/2010/main" val="115192973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="" xmlns:a16="http://schemas.microsoft.com/office/drawing/2014/main" id="{6506ED14-6033-7C4D-9013-E5E3B65F3BC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Title 6">
            <a:extLst>
              <a:ext uri="{FF2B5EF4-FFF2-40B4-BE49-F238E27FC236}">
                <a16:creationId xmlns="" xmlns:a16="http://schemas.microsoft.com/office/drawing/2014/main" id="{24668B8D-AF13-9144-92B2-86269A063CA8}"/>
              </a:ext>
            </a:extLst>
          </p:cNvPr>
          <p:cNvSpPr txBox="1">
            <a:spLocks/>
          </p:cNvSpPr>
          <p:nvPr/>
        </p:nvSpPr>
        <p:spPr>
          <a:xfrm>
            <a:off x="721815" y="589610"/>
            <a:ext cx="7369299" cy="44653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dirty="0"/>
              <a:t>3.3  I Am the Door</a:t>
            </a:r>
            <a:endParaRPr lang="en-US" sz="3200" b="1" dirty="0">
              <a:latin typeface="+mn-lt"/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="" xmlns:a16="http://schemas.microsoft.com/office/drawing/2014/main" id="{F24DA482-A12B-1645-B0F5-C64F1C333511}"/>
              </a:ext>
            </a:extLst>
          </p:cNvPr>
          <p:cNvSpPr txBox="1">
            <a:spLocks/>
          </p:cNvSpPr>
          <p:nvPr/>
        </p:nvSpPr>
        <p:spPr>
          <a:xfrm>
            <a:off x="721814" y="1625753"/>
            <a:ext cx="10745255" cy="43202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200" dirty="0"/>
              <a:t>CUSTOMIZABLE SLIDE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="" xmlns:a16="http://schemas.microsoft.com/office/drawing/2014/main" id="{F495F958-671F-9A4F-AA5B-C891CCCE3D44}"/>
              </a:ext>
            </a:extLst>
          </p:cNvPr>
          <p:cNvSpPr txBox="1"/>
          <p:nvPr/>
        </p:nvSpPr>
        <p:spPr>
          <a:xfrm>
            <a:off x="10935730" y="6203092"/>
            <a:ext cx="51212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NKJV</a:t>
            </a:r>
            <a:endParaRPr lang="en-US" sz="1200" b="1" dirty="0"/>
          </a:p>
        </p:txBody>
      </p:sp>
    </p:spTree>
    <p:extLst>
      <p:ext uri="{BB962C8B-B14F-4D97-AF65-F5344CB8AC3E}">
        <p14:creationId xmlns:p14="http://schemas.microsoft.com/office/powerpoint/2010/main" val="30597647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="" xmlns:a16="http://schemas.microsoft.com/office/drawing/2014/main" id="{571804F6-4012-9744-86A8-468CCAE30EE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Content Placeholder 2">
            <a:extLst>
              <a:ext uri="{FF2B5EF4-FFF2-40B4-BE49-F238E27FC236}">
                <a16:creationId xmlns="" xmlns:a16="http://schemas.microsoft.com/office/drawing/2014/main" id="{C43D5D1E-DF2F-F744-A43D-E156ECD69E6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1814" y="1468877"/>
            <a:ext cx="10776279" cy="500974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600" b="1" i="1" dirty="0"/>
              <a:t>Lesson Summary</a:t>
            </a:r>
            <a:endParaRPr lang="en-US" dirty="0"/>
          </a:p>
          <a:p>
            <a:pPr marL="0" indent="0">
              <a:buNone/>
            </a:pPr>
            <a:r>
              <a:rPr lang="en-US" sz="3600" dirty="0"/>
              <a:t>Jesus is the Door of the sheep. He is the only way we can enter into a right relationship with God. </a:t>
            </a:r>
          </a:p>
        </p:txBody>
      </p:sp>
      <p:sp>
        <p:nvSpPr>
          <p:cNvPr id="7" name="Title 6">
            <a:extLst>
              <a:ext uri="{FF2B5EF4-FFF2-40B4-BE49-F238E27FC236}">
                <a16:creationId xmlns="" xmlns:a16="http://schemas.microsoft.com/office/drawing/2014/main" id="{8AE232DC-6A7B-0A46-BDBB-85350EF76C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1815" y="589610"/>
            <a:ext cx="7369299" cy="446533"/>
          </a:xfrm>
        </p:spPr>
        <p:txBody>
          <a:bodyPr>
            <a:noAutofit/>
          </a:bodyPr>
          <a:lstStyle/>
          <a:p>
            <a:r>
              <a:rPr lang="en-US" sz="3200" b="1" dirty="0"/>
              <a:t>3.3  I Am the Door</a:t>
            </a:r>
            <a:endParaRPr lang="en-US" sz="3200" b="1" dirty="0">
              <a:latin typeface="+mn-lt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="" xmlns:a16="http://schemas.microsoft.com/office/drawing/2014/main" id="{696C7DBA-F332-4D45-B595-3A50D634C73D}"/>
              </a:ext>
            </a:extLst>
          </p:cNvPr>
          <p:cNvSpPr txBox="1"/>
          <p:nvPr/>
        </p:nvSpPr>
        <p:spPr>
          <a:xfrm>
            <a:off x="10935730" y="6203092"/>
            <a:ext cx="51212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NKJV</a:t>
            </a:r>
            <a:endParaRPr lang="en-US" sz="1200" b="1" dirty="0"/>
          </a:p>
        </p:txBody>
      </p:sp>
    </p:spTree>
    <p:extLst>
      <p:ext uri="{BB962C8B-B14F-4D97-AF65-F5344CB8AC3E}">
        <p14:creationId xmlns:p14="http://schemas.microsoft.com/office/powerpoint/2010/main" val="27991135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="" xmlns:a16="http://schemas.microsoft.com/office/drawing/2014/main" id="{0C7A7851-3FD9-D941-9DBE-B837ECD7042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Title 6">
            <a:extLst>
              <a:ext uri="{FF2B5EF4-FFF2-40B4-BE49-F238E27FC236}">
                <a16:creationId xmlns="" xmlns:a16="http://schemas.microsoft.com/office/drawing/2014/main" id="{78B92E36-6565-E84F-94F1-0DFFA52B1A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1815" y="589610"/>
            <a:ext cx="7369299" cy="446533"/>
          </a:xfrm>
        </p:spPr>
        <p:txBody>
          <a:bodyPr>
            <a:noAutofit/>
          </a:bodyPr>
          <a:lstStyle/>
          <a:p>
            <a:r>
              <a:rPr lang="en-US" sz="3200" b="1" dirty="0"/>
              <a:t>3.3  I Am the Door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="" xmlns:a16="http://schemas.microsoft.com/office/drawing/2014/main" id="{18A70FB8-4A49-F748-A8A7-73B264B78E7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91100" y="2671055"/>
            <a:ext cx="9208933" cy="3537546"/>
          </a:xfrm>
        </p:spPr>
        <p:txBody>
          <a:bodyPr/>
          <a:lstStyle/>
          <a:p>
            <a:pPr marL="0" indent="0">
              <a:buNone/>
            </a:pPr>
            <a:r>
              <a:rPr lang="en-US" sz="3600" b="1" i="1" dirty="0"/>
              <a:t>Main Lesson Teaching</a:t>
            </a:r>
            <a:endParaRPr lang="en-US" dirty="0"/>
          </a:p>
          <a:p>
            <a:r>
              <a:rPr lang="en-US" sz="3600" dirty="0"/>
              <a:t>Jesus knows His sheep.</a:t>
            </a:r>
            <a:r>
              <a:rPr lang="en-US" b="1" dirty="0"/>
              <a:t> </a:t>
            </a:r>
            <a:endParaRPr lang="en-US" dirty="0"/>
          </a:p>
          <a:p>
            <a:pPr marL="0" indent="0">
              <a:buNone/>
            </a:pPr>
            <a:r>
              <a:rPr lang="en-US" sz="3600" dirty="0"/>
              <a:t> 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="" xmlns:a16="http://schemas.microsoft.com/office/drawing/2014/main" id="{6BB1DAB7-55F9-ED43-BBAA-1726732D6D1B}"/>
              </a:ext>
            </a:extLst>
          </p:cNvPr>
          <p:cNvSpPr txBox="1"/>
          <p:nvPr/>
        </p:nvSpPr>
        <p:spPr>
          <a:xfrm>
            <a:off x="10935730" y="6203092"/>
            <a:ext cx="51212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NKJV</a:t>
            </a:r>
            <a:endParaRPr lang="en-US" sz="1200" b="1" dirty="0"/>
          </a:p>
        </p:txBody>
      </p:sp>
    </p:spTree>
    <p:extLst>
      <p:ext uri="{BB962C8B-B14F-4D97-AF65-F5344CB8AC3E}">
        <p14:creationId xmlns:p14="http://schemas.microsoft.com/office/powerpoint/2010/main" val="25058865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="" xmlns:a16="http://schemas.microsoft.com/office/drawing/2014/main" id="{E5EAFDCE-D51E-8F4A-8523-5A91A14B6AA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itle 6">
            <a:extLst>
              <a:ext uri="{FF2B5EF4-FFF2-40B4-BE49-F238E27FC236}">
                <a16:creationId xmlns="" xmlns:a16="http://schemas.microsoft.com/office/drawing/2014/main" id="{120F287C-FC82-294F-A738-96C82916CC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1815" y="589610"/>
            <a:ext cx="7369299" cy="446533"/>
          </a:xfrm>
        </p:spPr>
        <p:txBody>
          <a:bodyPr>
            <a:noAutofit/>
          </a:bodyPr>
          <a:lstStyle/>
          <a:p>
            <a:r>
              <a:rPr lang="en-US" sz="3200" b="1" dirty="0"/>
              <a:t>3.3  I Am the Door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="" xmlns:a16="http://schemas.microsoft.com/office/drawing/2014/main" id="{9345679C-A66B-4648-8DD6-8D34CEF4A0C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91101" y="2671055"/>
            <a:ext cx="8508542" cy="3537546"/>
          </a:xfrm>
        </p:spPr>
        <p:txBody>
          <a:bodyPr/>
          <a:lstStyle/>
          <a:p>
            <a:pPr marL="0" indent="0">
              <a:buNone/>
            </a:pPr>
            <a:r>
              <a:rPr lang="en-US" sz="3600" b="1" i="1" dirty="0"/>
              <a:t>Main Lesson Teaching</a:t>
            </a:r>
            <a:endParaRPr lang="en-US" dirty="0"/>
          </a:p>
          <a:p>
            <a:r>
              <a:rPr lang="en-US" sz="3600" dirty="0"/>
              <a:t>We cannot enter the fold on our own. </a:t>
            </a:r>
            <a:endParaRPr lang="en-US" sz="4400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="" xmlns:a16="http://schemas.microsoft.com/office/drawing/2014/main" id="{A718DBD6-2872-CC45-9F33-6DCB6DE6BF65}"/>
              </a:ext>
            </a:extLst>
          </p:cNvPr>
          <p:cNvSpPr txBox="1"/>
          <p:nvPr/>
        </p:nvSpPr>
        <p:spPr>
          <a:xfrm>
            <a:off x="10935730" y="6203092"/>
            <a:ext cx="51212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NKJV</a:t>
            </a:r>
            <a:endParaRPr lang="en-US" sz="1200" b="1" dirty="0"/>
          </a:p>
        </p:txBody>
      </p:sp>
    </p:spTree>
    <p:extLst>
      <p:ext uri="{BB962C8B-B14F-4D97-AF65-F5344CB8AC3E}">
        <p14:creationId xmlns:p14="http://schemas.microsoft.com/office/powerpoint/2010/main" val="41072793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="" xmlns:a16="http://schemas.microsoft.com/office/drawing/2014/main" id="{2399DEDA-AC2D-E743-AC32-02D192248D4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itle 6">
            <a:extLst>
              <a:ext uri="{FF2B5EF4-FFF2-40B4-BE49-F238E27FC236}">
                <a16:creationId xmlns="" xmlns:a16="http://schemas.microsoft.com/office/drawing/2014/main" id="{E4393E04-77CF-0F47-AC9C-69FBE92E10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1815" y="589610"/>
            <a:ext cx="7369299" cy="446533"/>
          </a:xfrm>
        </p:spPr>
        <p:txBody>
          <a:bodyPr>
            <a:noAutofit/>
          </a:bodyPr>
          <a:lstStyle/>
          <a:p>
            <a:r>
              <a:rPr lang="en-US" sz="3200" b="1" dirty="0"/>
              <a:t>3.3  I Am the Door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="" xmlns:a16="http://schemas.microsoft.com/office/drawing/2014/main" id="{8C3DA880-9017-9E45-A79D-2C729038729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91101" y="2671055"/>
            <a:ext cx="9481308" cy="3537546"/>
          </a:xfrm>
        </p:spPr>
        <p:txBody>
          <a:bodyPr/>
          <a:lstStyle/>
          <a:p>
            <a:pPr marL="0" indent="0">
              <a:buNone/>
            </a:pPr>
            <a:r>
              <a:rPr lang="en-US" sz="3600" b="1" i="1" dirty="0"/>
              <a:t>Main Lesson Teaching</a:t>
            </a:r>
            <a:endParaRPr lang="en-US" dirty="0"/>
          </a:p>
          <a:p>
            <a:r>
              <a:rPr lang="en-US" sz="3600" dirty="0"/>
              <a:t>Jesus is the door. </a:t>
            </a:r>
          </a:p>
          <a:p>
            <a:pPr marL="0" indent="0">
              <a:buNone/>
            </a:pPr>
            <a:r>
              <a:rPr lang="en-US" sz="3600" dirty="0"/>
              <a:t> 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="" xmlns:a16="http://schemas.microsoft.com/office/drawing/2014/main" id="{BC4478AF-110F-5E45-BC7D-535997730636}"/>
              </a:ext>
            </a:extLst>
          </p:cNvPr>
          <p:cNvSpPr txBox="1"/>
          <p:nvPr/>
        </p:nvSpPr>
        <p:spPr>
          <a:xfrm>
            <a:off x="10935730" y="6203092"/>
            <a:ext cx="51212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NKJV</a:t>
            </a:r>
            <a:endParaRPr lang="en-US" sz="1200" b="1" dirty="0"/>
          </a:p>
        </p:txBody>
      </p:sp>
    </p:spTree>
    <p:extLst>
      <p:ext uri="{BB962C8B-B14F-4D97-AF65-F5344CB8AC3E}">
        <p14:creationId xmlns:p14="http://schemas.microsoft.com/office/powerpoint/2010/main" val="13354641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="" xmlns:a16="http://schemas.microsoft.com/office/drawing/2014/main" id="{2399DEDA-AC2D-E743-AC32-02D192248D4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itle 6">
            <a:extLst>
              <a:ext uri="{FF2B5EF4-FFF2-40B4-BE49-F238E27FC236}">
                <a16:creationId xmlns="" xmlns:a16="http://schemas.microsoft.com/office/drawing/2014/main" id="{E4393E04-77CF-0F47-AC9C-69FBE92E10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1815" y="589610"/>
            <a:ext cx="7369299" cy="446533"/>
          </a:xfrm>
        </p:spPr>
        <p:txBody>
          <a:bodyPr>
            <a:noAutofit/>
          </a:bodyPr>
          <a:lstStyle/>
          <a:p>
            <a:r>
              <a:rPr lang="en-US" sz="3200" b="1" dirty="0"/>
              <a:t>3.3  I Am the Door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="" xmlns:a16="http://schemas.microsoft.com/office/drawing/2014/main" id="{8C3DA880-9017-9E45-A79D-2C729038729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91101" y="2671055"/>
            <a:ext cx="9481308" cy="3537546"/>
          </a:xfrm>
        </p:spPr>
        <p:txBody>
          <a:bodyPr/>
          <a:lstStyle/>
          <a:p>
            <a:pPr marL="0" indent="0">
              <a:buNone/>
            </a:pPr>
            <a:r>
              <a:rPr lang="en-US" sz="3600" b="1" i="1" dirty="0"/>
              <a:t>Main Lesson Teaching</a:t>
            </a:r>
            <a:endParaRPr lang="en-US" dirty="0"/>
          </a:p>
          <a:p>
            <a:r>
              <a:rPr lang="en-US" sz="3600" dirty="0"/>
              <a:t>We can be safe from the punishment of sin. </a:t>
            </a:r>
          </a:p>
          <a:p>
            <a:pPr marL="0" indent="0">
              <a:buNone/>
            </a:pPr>
            <a:r>
              <a:rPr lang="en-US" sz="3600" dirty="0"/>
              <a:t> 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="" xmlns:a16="http://schemas.microsoft.com/office/drawing/2014/main" id="{BC4478AF-110F-5E45-BC7D-535997730636}"/>
              </a:ext>
            </a:extLst>
          </p:cNvPr>
          <p:cNvSpPr txBox="1"/>
          <p:nvPr/>
        </p:nvSpPr>
        <p:spPr>
          <a:xfrm>
            <a:off x="10935730" y="6203092"/>
            <a:ext cx="51212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NKJV</a:t>
            </a:r>
            <a:endParaRPr lang="en-US" sz="1200" b="1" dirty="0"/>
          </a:p>
        </p:txBody>
      </p:sp>
    </p:spTree>
    <p:extLst>
      <p:ext uri="{BB962C8B-B14F-4D97-AF65-F5344CB8AC3E}">
        <p14:creationId xmlns:p14="http://schemas.microsoft.com/office/powerpoint/2010/main" val="11054987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="" xmlns:a16="http://schemas.microsoft.com/office/drawing/2014/main" id="{64A0AA1D-19EE-C649-93B9-975AF9959F2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itle 6">
            <a:extLst>
              <a:ext uri="{FF2B5EF4-FFF2-40B4-BE49-F238E27FC236}">
                <a16:creationId xmlns="" xmlns:a16="http://schemas.microsoft.com/office/drawing/2014/main" id="{E4393E04-77CF-0F47-AC9C-69FBE92E10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1815" y="589610"/>
            <a:ext cx="7369299" cy="446533"/>
          </a:xfrm>
        </p:spPr>
        <p:txBody>
          <a:bodyPr>
            <a:noAutofit/>
          </a:bodyPr>
          <a:lstStyle/>
          <a:p>
            <a:r>
              <a:rPr lang="en-US" sz="3200" b="1" dirty="0"/>
              <a:t>3.3  I Am the Door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="" xmlns:a16="http://schemas.microsoft.com/office/drawing/2014/main" id="{7378FAB4-B42A-9D46-91E3-D65BC5D27873}"/>
              </a:ext>
            </a:extLst>
          </p:cNvPr>
          <p:cNvSpPr txBox="1"/>
          <p:nvPr/>
        </p:nvSpPr>
        <p:spPr>
          <a:xfrm>
            <a:off x="10935730" y="6203092"/>
            <a:ext cx="51212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NKJV</a:t>
            </a:r>
            <a:endParaRPr lang="en-US" sz="1200" b="1" dirty="0"/>
          </a:p>
        </p:txBody>
      </p:sp>
      <p:sp>
        <p:nvSpPr>
          <p:cNvPr id="9" name="Content Placeholder 2">
            <a:extLst>
              <a:ext uri="{FF2B5EF4-FFF2-40B4-BE49-F238E27FC236}">
                <a16:creationId xmlns="" xmlns:a16="http://schemas.microsoft.com/office/drawing/2014/main" id="{4C405DEF-FEF3-DB47-9AA2-4C355CE593B8}"/>
              </a:ext>
            </a:extLst>
          </p:cNvPr>
          <p:cNvSpPr txBox="1">
            <a:spLocks/>
          </p:cNvSpPr>
          <p:nvPr/>
        </p:nvSpPr>
        <p:spPr>
          <a:xfrm>
            <a:off x="791099" y="1758743"/>
            <a:ext cx="10565065" cy="263763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Font typeface="Arial" panose="020B0604020202020204" pitchFamily="34" charset="0"/>
              <a:buNone/>
            </a:pPr>
            <a:r>
              <a:rPr lang="en-US" sz="3600" b="1" i="1" dirty="0"/>
              <a:t>Memorize</a:t>
            </a:r>
            <a:endParaRPr lang="en-US" sz="3600" dirty="0"/>
          </a:p>
          <a:p>
            <a:pPr marL="0" indent="0">
              <a:buNone/>
            </a:pPr>
            <a:r>
              <a:rPr lang="en-US" sz="3600" b="1" i="1" dirty="0"/>
              <a:t>John 10:7</a:t>
            </a:r>
            <a:r>
              <a:rPr lang="en-US"/>
              <a:t/>
            </a:r>
            <a:br>
              <a:rPr lang="en-US"/>
            </a:br>
            <a:r>
              <a:rPr lang="en-US" sz="3600" i="1"/>
              <a:t>Then Jesus said to them again, “Most assuredly, I say to you, I am the door of the sheep.</a:t>
            </a:r>
          </a:p>
          <a:p>
            <a:pPr marL="0" indent="0">
              <a:lnSpc>
                <a:spcPct val="100000"/>
              </a:lnSpc>
              <a:buFont typeface="Arial" panose="020B0604020202020204" pitchFamily="34" charset="0"/>
              <a:buNone/>
            </a:pPr>
            <a:r>
              <a:rPr lang="en-US" sz="3600" i="1" dirty="0"/>
              <a:t> 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68363694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="" xmlns:a16="http://schemas.microsoft.com/office/drawing/2014/main" id="{EFAB9FEC-2FC3-6148-8057-4E52FDE463B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Title 6">
            <a:extLst>
              <a:ext uri="{FF2B5EF4-FFF2-40B4-BE49-F238E27FC236}">
                <a16:creationId xmlns="" xmlns:a16="http://schemas.microsoft.com/office/drawing/2014/main" id="{24668B8D-AF13-9144-92B2-86269A063CA8}"/>
              </a:ext>
            </a:extLst>
          </p:cNvPr>
          <p:cNvSpPr txBox="1">
            <a:spLocks/>
          </p:cNvSpPr>
          <p:nvPr/>
        </p:nvSpPr>
        <p:spPr>
          <a:xfrm>
            <a:off x="721815" y="589610"/>
            <a:ext cx="7369299" cy="44653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dirty="0"/>
              <a:t>3.3  I Am the Door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="" xmlns:a16="http://schemas.microsoft.com/office/drawing/2014/main" id="{AF96F91C-9C37-0646-BB61-5FE881FE968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1815" y="1853931"/>
            <a:ext cx="10630364" cy="457605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3600" b="1" i="1" dirty="0"/>
              <a:t>Application Questions</a:t>
            </a:r>
            <a:endParaRPr lang="en-US" dirty="0"/>
          </a:p>
          <a:p>
            <a:r>
              <a:rPr lang="en-US" sz="3600" dirty="0"/>
              <a:t>How did Jesus make it possible for you to enter into a relationship with God? </a:t>
            </a:r>
          </a:p>
          <a:p>
            <a:r>
              <a:rPr lang="en-US" sz="3600" dirty="0"/>
              <a:t>What does Jesus offer all of us? </a:t>
            </a:r>
          </a:p>
          <a:p>
            <a:r>
              <a:rPr lang="en-US" sz="3600" dirty="0"/>
              <a:t>How do you feel knowing that Jesus is the Door, the only way, into a relationship with God? </a:t>
            </a:r>
          </a:p>
          <a:p>
            <a:pPr marL="0" indent="0">
              <a:buNone/>
            </a:pPr>
            <a:endParaRPr lang="en-US" sz="3600" dirty="0"/>
          </a:p>
          <a:p>
            <a:pPr marL="0" indent="0">
              <a:buNone/>
            </a:pPr>
            <a:endParaRPr lang="en-US" sz="3200" dirty="0"/>
          </a:p>
          <a:p>
            <a:pPr marL="0" indent="0">
              <a:buNone/>
            </a:pPr>
            <a:r>
              <a:rPr lang="en-US" sz="3200" dirty="0"/>
              <a:t> </a:t>
            </a:r>
          </a:p>
          <a:p>
            <a:pPr marL="0" indent="0">
              <a:buNone/>
            </a:pPr>
            <a:r>
              <a:rPr lang="en-US" sz="3200" dirty="0"/>
              <a:t> </a:t>
            </a:r>
          </a:p>
          <a:p>
            <a:pPr marL="0" indent="0">
              <a:buNone/>
            </a:pPr>
            <a:endParaRPr lang="en-US" sz="3200" dirty="0"/>
          </a:p>
        </p:txBody>
      </p:sp>
      <p:sp>
        <p:nvSpPr>
          <p:cNvPr id="9" name="TextBox 8">
            <a:extLst>
              <a:ext uri="{FF2B5EF4-FFF2-40B4-BE49-F238E27FC236}">
                <a16:creationId xmlns="" xmlns:a16="http://schemas.microsoft.com/office/drawing/2014/main" id="{64D28E0B-A00B-A24E-A75B-BA484A7E0231}"/>
              </a:ext>
            </a:extLst>
          </p:cNvPr>
          <p:cNvSpPr txBox="1"/>
          <p:nvPr/>
        </p:nvSpPr>
        <p:spPr>
          <a:xfrm>
            <a:off x="10935730" y="6203092"/>
            <a:ext cx="51212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NKJV</a:t>
            </a:r>
            <a:endParaRPr lang="en-US" sz="1200" b="1" dirty="0"/>
          </a:p>
        </p:txBody>
      </p:sp>
    </p:spTree>
    <p:extLst>
      <p:ext uri="{BB962C8B-B14F-4D97-AF65-F5344CB8AC3E}">
        <p14:creationId xmlns:p14="http://schemas.microsoft.com/office/powerpoint/2010/main" val="94337772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="" xmlns:a16="http://schemas.microsoft.com/office/drawing/2014/main" id="{AB6E317A-CB17-2048-8179-2A1915D2D6D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Title 6">
            <a:extLst>
              <a:ext uri="{FF2B5EF4-FFF2-40B4-BE49-F238E27FC236}">
                <a16:creationId xmlns="" xmlns:a16="http://schemas.microsoft.com/office/drawing/2014/main" id="{24668B8D-AF13-9144-92B2-86269A063CA8}"/>
              </a:ext>
            </a:extLst>
          </p:cNvPr>
          <p:cNvSpPr txBox="1">
            <a:spLocks/>
          </p:cNvSpPr>
          <p:nvPr/>
        </p:nvSpPr>
        <p:spPr>
          <a:xfrm>
            <a:off x="721815" y="589610"/>
            <a:ext cx="7369299" cy="44653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dirty="0"/>
              <a:t>3.3  I Am the Door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="" xmlns:a16="http://schemas.microsoft.com/office/drawing/2014/main" id="{AF96F91C-9C37-0646-BB61-5FE881FE968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1815" y="1853931"/>
            <a:ext cx="10630364" cy="457605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3600" b="1" i="1" dirty="0"/>
              <a:t>Summing It Up</a:t>
            </a:r>
            <a:endParaRPr lang="en-US" dirty="0"/>
          </a:p>
          <a:p>
            <a:r>
              <a:rPr lang="en-US" sz="3600" dirty="0"/>
              <a:t>Everyone is born a sinner and an enemy of God. There is nothing we can do on our own to be right with Him. </a:t>
            </a:r>
          </a:p>
          <a:p>
            <a:r>
              <a:rPr lang="en-US" sz="3600" dirty="0"/>
              <a:t>Jesus came to earth, lived a perfect life, and died to take the punishment for sin. </a:t>
            </a:r>
          </a:p>
          <a:p>
            <a:r>
              <a:rPr lang="en-US" sz="3600" dirty="0"/>
              <a:t>Jesus is the Door, the only way we can enter into a right relationship with God. 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="" xmlns:a16="http://schemas.microsoft.com/office/drawing/2014/main" id="{F97A92F9-F5C6-E94C-97A7-32998DF60761}"/>
              </a:ext>
            </a:extLst>
          </p:cNvPr>
          <p:cNvSpPr txBox="1"/>
          <p:nvPr/>
        </p:nvSpPr>
        <p:spPr>
          <a:xfrm>
            <a:off x="10935730" y="6203092"/>
            <a:ext cx="51212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NKJV</a:t>
            </a:r>
            <a:endParaRPr lang="en-US" sz="1200" b="1" dirty="0"/>
          </a:p>
        </p:txBody>
      </p:sp>
    </p:spTree>
    <p:extLst>
      <p:ext uri="{BB962C8B-B14F-4D97-AF65-F5344CB8AC3E}">
        <p14:creationId xmlns:p14="http://schemas.microsoft.com/office/powerpoint/2010/main" val="21541900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1447</TotalTime>
  <Words>182</Words>
  <Application>Microsoft Macintosh PowerPoint</Application>
  <PresentationFormat>Custom</PresentationFormat>
  <Paragraphs>48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PowerPoint Presentation</vt:lpstr>
      <vt:lpstr>3.3  I Am the Door</vt:lpstr>
      <vt:lpstr>3.3  I Am the Door</vt:lpstr>
      <vt:lpstr>3.3  I Am the Door</vt:lpstr>
      <vt:lpstr>3.3  I Am the Door</vt:lpstr>
      <vt:lpstr>3.3  I Am the Door</vt:lpstr>
      <vt:lpstr>3.3  I Am the Door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Hannah Dormeier</dc:creator>
  <cp:lastModifiedBy>Awana Employee</cp:lastModifiedBy>
  <cp:revision>37</cp:revision>
  <dcterms:created xsi:type="dcterms:W3CDTF">2018-07-11T19:32:05Z</dcterms:created>
  <dcterms:modified xsi:type="dcterms:W3CDTF">2018-08-13T17:58:41Z</dcterms:modified>
</cp:coreProperties>
</file>