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14" d="100"/>
          <a:sy n="114" d="100"/>
        </p:scale>
        <p:origin x="-320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0DEE73D-B56C-3044-A918-BD6E88273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ABA0198-55B2-D046-9FA1-6185EA618E07}"/>
              </a:ext>
            </a:extLst>
          </p:cNvPr>
          <p:cNvSpPr txBox="1"/>
          <p:nvPr/>
        </p:nvSpPr>
        <p:spPr>
          <a:xfrm>
            <a:off x="8612660" y="6203092"/>
            <a:ext cx="2871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1FC2D9A-B8CC-2A40-BB34-FED21568F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5B58802-FDE0-4245-A19A-D7F0B9C5AD89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952EFCC-D574-964E-BF6D-E0B942E5A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God is our strength. We can trust in Him to be our refuge and help in times of trouble.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933552D-67E8-C348-A651-B2BDB7C51FDF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601C696-F140-9141-8085-FCA4D20E1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God is powerful.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50BBD7A-CF45-424B-945E-574E82C32C0B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668B973-CAF7-114F-83D8-BAADBA741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are weak.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564D871-EBFC-144A-8C4F-BBEE3C40BAE0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7FD262A-3EA5-C94F-BD8C-2FE7088CB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God gives us strength.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CF38D99-4887-5A44-880C-F5610BACE26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8026635-F723-C04B-9F7D-0C0EA43E1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do not have to be afraid.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CBBEB0-B8C6-0F45-9DC6-7FBEF427D74C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86239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8026635-F723-C04B-9F7D-0C0EA43E1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CBBEB0-B8C6-0F45-9DC6-7FBEF427D74C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E405D65-8DA4-D04A-A68B-B8B7F65FDE01}"/>
              </a:ext>
            </a:extLst>
          </p:cNvPr>
          <p:cNvSpPr txBox="1">
            <a:spLocks/>
          </p:cNvSpPr>
          <p:nvPr/>
        </p:nvSpPr>
        <p:spPr>
          <a:xfrm>
            <a:off x="721815" y="1656881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dirty="0"/>
          </a:p>
          <a:p>
            <a:pPr marL="0" indent="0">
              <a:buNone/>
            </a:pPr>
            <a:r>
              <a:rPr lang="en-US" sz="3600" b="1" i="1" dirty="0"/>
              <a:t>Psalm 46:1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God is our refuge and strength, a very present help in </a:t>
            </a:r>
            <a:r>
              <a:rPr lang="en-US" sz="3600" i="1" dirty="0" smtClean="0"/>
              <a:t>trouble.</a:t>
            </a: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9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8CA4304-2F7D-174A-B22F-6904CD179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In what areas has God shown His strength in your life?</a:t>
            </a:r>
          </a:p>
          <a:p>
            <a:r>
              <a:rPr lang="en-US" sz="3600" dirty="0"/>
              <a:t>How should you respond to God’s strength in your life?</a:t>
            </a:r>
          </a:p>
          <a:p>
            <a:r>
              <a:rPr lang="en-US" sz="3600" dirty="0"/>
              <a:t>What is one way you need God’s strength this week?</a:t>
            </a: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FF98EA7-A1D0-684F-9344-D00E5AB689E9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F8DE8B5-2500-0647-83ED-C7E94AEF0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is our refuge and strength.</a:t>
            </a:r>
          </a:p>
          <a:p>
            <a:r>
              <a:rPr lang="en-US" sz="3600" dirty="0"/>
              <a:t>We never have to be afraid because God is always </a:t>
            </a:r>
            <a:br>
              <a:rPr lang="en-US" sz="3600" dirty="0"/>
            </a:br>
            <a:r>
              <a:rPr lang="en-US" sz="3600" dirty="0"/>
              <a:t>with us</a:t>
            </a:r>
            <a:r>
              <a:rPr lang="en-US" sz="3600"/>
              <a:t>. He </a:t>
            </a:r>
            <a:r>
              <a:rPr lang="en-US" sz="3600" dirty="0"/>
              <a:t>is bigger and stronger than anything we will ever face.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1F48F78-67CA-DF4C-9CD5-5BE43ACAD83C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181</Words>
  <Application>Microsoft Macintosh PowerPoint</Application>
  <PresentationFormat>Custom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1.4  God is Our Strength</vt:lpstr>
      <vt:lpstr>1.4  God is Our Strength</vt:lpstr>
      <vt:lpstr>1.4  God is Our Strength</vt:lpstr>
      <vt:lpstr>1.4  God is Our Strength</vt:lpstr>
      <vt:lpstr>1.4  God is Our Strength</vt:lpstr>
      <vt:lpstr>1.4  God is Our Strength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10</cp:revision>
  <dcterms:created xsi:type="dcterms:W3CDTF">2018-07-11T19:32:05Z</dcterms:created>
  <dcterms:modified xsi:type="dcterms:W3CDTF">2018-08-13T17:02:12Z</dcterms:modified>
</cp:coreProperties>
</file>