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74"/>
  </p:normalViewPr>
  <p:slideViewPr>
    <p:cSldViewPr snapToGrid="0" snapToObjects="1">
      <p:cViewPr varScale="1">
        <p:scale>
          <a:sx n="77" d="100"/>
          <a:sy n="77" d="100"/>
        </p:scale>
        <p:origin x="-1080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56451265-743B-794F-9F45-029C1E5388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E5EB4BE-B07B-484C-A098-1934D9CD2A3E}"/>
              </a:ext>
            </a:extLst>
          </p:cNvPr>
          <p:cNvSpPr txBox="1"/>
          <p:nvPr/>
        </p:nvSpPr>
        <p:spPr>
          <a:xfrm>
            <a:off x="8612660" y="6203092"/>
            <a:ext cx="2871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Awana® Clubs International. </a:t>
            </a:r>
            <a:r>
              <a:rPr lang="en-US" sz="1200" b="1" dirty="0" smtClean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31EF362D-F634-AD46-9518-B3666808C6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2458097"/>
            <a:ext cx="10776279" cy="40205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The Bible is our trustworthy guide for life. All the answers we need for any situation we face can be </a:t>
            </a:r>
            <a:br>
              <a:rPr lang="en-US" sz="3600" dirty="0"/>
            </a:br>
            <a:r>
              <a:rPr lang="en-US" sz="3600" dirty="0"/>
              <a:t>found in God’s Word.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b="1" dirty="0"/>
              <a:t> 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2.6  The Bible Is Trustworthy</a:t>
            </a:r>
            <a:endParaRPr lang="en-US" sz="3200" b="1" dirty="0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696C7DBA-F332-4D45-B595-3A50D634C73D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7E0CA615-B593-AA49-A669-5BF6219AE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="" xmlns:a16="http://schemas.microsoft.com/office/drawing/2014/main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2.6  The Bible Is Trustworthy</a:t>
            </a:r>
            <a:endParaRPr lang="en-US" sz="3200" b="1" dirty="0">
              <a:latin typeface="+mn-lt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2671055"/>
            <a:ext cx="939376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sz="3600" dirty="0"/>
          </a:p>
          <a:p>
            <a:r>
              <a:rPr lang="en-US" sz="3600" dirty="0"/>
              <a:t>The Bible has the power to tell us what is truth.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BB1DAB7-55F9-ED43-BBAA-1726732D6D1B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29CE54C-CC45-CC4D-8188-664C140C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120F287C-FC82-294F-A738-96C82916C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2.6  The Bible Is Trustworthy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9345679C-A66B-4648-8DD6-8D34CEF4A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508542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The Bible contains the answers we need.</a:t>
            </a:r>
            <a:r>
              <a:rPr lang="en-US" b="1" dirty="0"/>
              <a:t> 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718DBD6-2872-CC45-9F33-6DCB6DE6BF65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10727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C7BF175F-82BA-6A42-854F-2D76D1274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2.6  The Bible Is Trustworthy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We need to rely on the authority of God’s Word.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8F1D3F1-421D-474A-8688-BE6DF73B1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2.6  The Bible Is Trustworthy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1625754"/>
            <a:ext cx="10565065" cy="458284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3600" b="1" i="1" dirty="0"/>
              <a:t>Memorize</a:t>
            </a:r>
            <a:endParaRPr lang="en-US" sz="3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b="1" i="1" dirty="0"/>
              <a:t>2 Peter 1:16</a:t>
            </a:r>
            <a:endParaRPr lang="en-US" dirty="0"/>
          </a:p>
          <a:p>
            <a:pPr marL="0" indent="0">
              <a:buNone/>
            </a:pPr>
            <a:r>
              <a:rPr lang="en-US" sz="3600" i="1"/>
              <a:t>For we did not follow cunningly devised fables when we made known to you the power and coming of our Lord Jesus Christ, but were eyewitnesses of His majesty. </a:t>
            </a: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i="1" dirty="0"/>
              <a:t> </a:t>
            </a:r>
            <a:endParaRPr lang="en-US" sz="3600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683636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28230C6D-BFF6-EE45-8FD7-1328D1E19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2.6  The Bible Is Trustworthy</a:t>
            </a:r>
            <a:endParaRPr lang="en-US" sz="3200" b="1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Why should the Bible be trustworthy in your life? </a:t>
            </a:r>
          </a:p>
          <a:p>
            <a:r>
              <a:rPr lang="en-US" sz="3600" dirty="0"/>
              <a:t>How can reading the Bible help you in a tough situation this week? </a:t>
            </a:r>
          </a:p>
          <a:p>
            <a:r>
              <a:rPr lang="en-US" sz="3600" dirty="0"/>
              <a:t>How can God's Word offer you encouragement and comfort this week? 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4D28E0B-A00B-A24E-A75B-BA484A7E0231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714621EA-102D-724D-A0FD-10FC878757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2.6  The Bible Is Trustworthy</a:t>
            </a:r>
            <a:endParaRPr lang="en-US" sz="3200" b="1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The Bible has the power to be our authority because it is the Word of God. </a:t>
            </a:r>
          </a:p>
          <a:p>
            <a:r>
              <a:rPr lang="en-US" sz="3600" dirty="0"/>
              <a:t>The Bible is trustworthy to tell us what is true and what is false. </a:t>
            </a:r>
          </a:p>
          <a:p>
            <a:r>
              <a:rPr lang="en-US" sz="3600" dirty="0"/>
              <a:t>The Bible contains every answer we need to handle situations we face in our lives.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F97A92F9-F5C6-E94C-97A7-32998DF60761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87A4D2A4-A108-734B-99EB-A90790F9E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2.6  The Bible Is Trustworthy</a:t>
            </a:r>
            <a:endParaRPr lang="en-US" sz="3200" b="1" dirty="0">
              <a:latin typeface="+mn-lt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F495F958-671F-9A4F-AA5B-C891CCCE3D44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1393</TotalTime>
  <Words>190</Words>
  <Application>Microsoft Macintosh PowerPoint</Application>
  <PresentationFormat>Custom</PresentationFormat>
  <Paragraphs>45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2.6  The Bible Is Trustworthy</vt:lpstr>
      <vt:lpstr>2.6  The Bible Is Trustworthy</vt:lpstr>
      <vt:lpstr>2.6  The Bible Is Trustworthy</vt:lpstr>
      <vt:lpstr>2.6  The Bible Is Trustworthy</vt:lpstr>
      <vt:lpstr>2.6  The Bible Is Trustworthy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Awana Employee</cp:lastModifiedBy>
  <cp:revision>27</cp:revision>
  <dcterms:created xsi:type="dcterms:W3CDTF">2018-07-11T19:32:05Z</dcterms:created>
  <dcterms:modified xsi:type="dcterms:W3CDTF">2018-08-13T17:52:15Z</dcterms:modified>
</cp:coreProperties>
</file>