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6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74"/>
  </p:normalViewPr>
  <p:slideViewPr>
    <p:cSldViewPr snapToGrid="0" snapToObjects="1">
      <p:cViewPr varScale="1">
        <p:scale>
          <a:sx n="120" d="100"/>
          <a:sy n="120" d="100"/>
        </p:scale>
        <p:origin x="-120" y="-1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75C98BD-18F1-2A47-9AB6-6F03B0298A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749E3390-9CD3-504D-836B-51970807BB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411D6C6-A949-EC4D-A430-624B628ED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18403BB-B763-0F44-A7D8-399EECF61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B320D18-B4AF-9A4D-8C5E-FD7BBE39C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681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363DE62-FE5A-5245-A1A2-B2F081299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E8035FB3-7CAE-9C43-AD6A-C8D4D4BADD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5A3495D-EE3A-194D-BA4F-29416C5F3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FEA9052-1D59-414C-BB73-BF5A5C662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BDE6356-2BA6-424A-A594-418D7466B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322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0FCBB4A2-3354-0F45-B574-8CBEBFD6F1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7A613323-457C-3D43-8470-1040F168A8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AE60361-1A36-294B-81B8-2AC8D3404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9F25481-1483-B740-A72C-C115FFE66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D1FB3E5-E541-CC4D-9EB1-5A55D4271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714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454DEC1-0B63-1345-AA20-1C6F8DB5D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8F6F504-F36E-484B-9DA7-DE587D7529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1529F03-A779-1F4C-A691-D43A8D61E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F8DC4A8-9B55-5F48-886D-24E72B9D5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71CA523-D367-C543-802A-11CFBB586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072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18AD01E-7198-AF43-BEFD-AE9ED4FE76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F45EB851-B534-1242-9619-2DF724B40A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1C24849-858F-F444-950F-8920ADC4C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0C37AB2-3EEE-7B45-A2A1-73A67F64F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1682BE2-4AD7-4749-A407-73B44F851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17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E4B783D-B405-E24E-B3EB-67F647924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C148358-CF88-E341-BBDD-0BE04898D9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D21D9876-159F-544D-B75D-C65E69EBA7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DC2AF7A9-8728-9348-824B-0FE236B25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BE02022B-7B9C-484C-A6B1-5113D5B7F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6F8C60F0-1770-AA4F-AACB-1B5A34BE7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660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03BD3C0-95B9-5C42-AB4B-8B8C97052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B94D0703-804E-984A-BD0C-14243B404E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3D96876F-4A94-D145-8F2E-7442F3275D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A0F68BC1-13FC-9647-B594-8C42D873BB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944E582F-266C-F742-B185-5AB4D5C947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4FFF7F3F-E614-B84C-A868-38A2FEBEE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C97E744F-36A5-704C-82A8-E575D44CE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9111C00C-79D9-D048-8698-A77EEB4CF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310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F687BE8-2FCD-D747-99FA-03854AD4B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16EE99D6-DB3D-4D41-8041-38F478003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FF4D39F9-85FF-DE4C-B3B9-B4A36DF4A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2BB89288-DE74-6948-9D7A-49AD70E6A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093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2C7F8226-9B17-1049-896D-2E82D4006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8DA836EE-6228-B648-A5CA-88B5AB637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B9FC8506-8DD5-3642-B869-B51D36202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887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B3F3906-9763-C74A-817A-5E00587E6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A6A96D3-0F45-0B47-B2AA-E76355D07E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9DFD3174-2659-174F-A3CF-9A131ECA73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2434D96-41D9-F740-B452-40481F9AD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CBABA8A6-19AE-C243-A8EA-18DB23F62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4325149-F9C2-F94C-B05C-B8BCDA945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626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B594ED8-AC7A-1049-815D-2481C4CF1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EADC8C73-CA07-C14C-A391-D0B800FF3B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DA17A8E3-10FE-FE45-A8FB-F15C7C2CC7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AA77414-66E5-8444-8416-654D2941C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EB1F8F0C-9797-5A4E-8D0D-042384337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0B1BC447-E815-204C-9633-54E0E1727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052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FC40C875-AB2D-1449-8640-237A83C4E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39682534-1F7B-7247-B146-267A243666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DC8EDE85-A801-5B4B-8965-1391A65572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201F3E4-C1A1-0048-8097-3D573C67C3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C50448C-56B0-3140-A256-44BEC0666F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536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99E725BB-F7F3-7F46-A7FF-197CFCA179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8DD843B7-EC0F-C343-AAD7-0DE73F851017}"/>
              </a:ext>
            </a:extLst>
          </p:cNvPr>
          <p:cNvSpPr txBox="1"/>
          <p:nvPr/>
        </p:nvSpPr>
        <p:spPr>
          <a:xfrm>
            <a:off x="8612660" y="6203092"/>
            <a:ext cx="27776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© 2018 Awana® Clubs International. </a:t>
            </a:r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151929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4F5B84FA-53B4-AB46-A143-45DF20901B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=""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1.3  God the Son is Our Advocate</a:t>
            </a:r>
            <a:endParaRPr lang="en-US" sz="3200" b="1" dirty="0">
              <a:latin typeface="+mn-lt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F24DA482-A12B-1645-B0F5-C64F1C333511}"/>
              </a:ext>
            </a:extLst>
          </p:cNvPr>
          <p:cNvSpPr txBox="1">
            <a:spLocks/>
          </p:cNvSpPr>
          <p:nvPr/>
        </p:nvSpPr>
        <p:spPr>
          <a:xfrm>
            <a:off x="721814" y="1625753"/>
            <a:ext cx="10745255" cy="43202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/>
              <a:t>CUSTOMIZABLE SLIDE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514D7A8B-F9A2-474F-8C18-1436676BC785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059764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FE8A7B50-F7C5-874F-A8CA-AAE49161B2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="" xmlns:a16="http://schemas.microsoft.com/office/drawing/2014/main" id="{C43D5D1E-DF2F-F744-A43D-E156ECD69E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4" y="2458097"/>
            <a:ext cx="10776279" cy="353754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600" b="1" i="1" dirty="0"/>
              <a:t>Lesson Summary</a:t>
            </a:r>
            <a:endParaRPr lang="en-US" sz="3600" dirty="0"/>
          </a:p>
          <a:p>
            <a:pPr marL="0" indent="0">
              <a:buNone/>
            </a:pPr>
            <a:r>
              <a:rPr lang="en-US" sz="3900" dirty="0"/>
              <a:t>Jesus is our advocate before God. When we trust Jesus as Savior, we can pray to God — anytime or anywhere — and be confident that He will hear and answer our prayers based on His plans for us.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</p:txBody>
      </p:sp>
      <p:sp>
        <p:nvSpPr>
          <p:cNvPr id="7" name="Title 6">
            <a:extLst>
              <a:ext uri="{FF2B5EF4-FFF2-40B4-BE49-F238E27FC236}">
                <a16:creationId xmlns="" xmlns:a16="http://schemas.microsoft.com/office/drawing/2014/main" id="{8AE232DC-6A7B-0A46-BDBB-85350EF76C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1.3  God the Son is Our Advocate</a:t>
            </a:r>
            <a:endParaRPr lang="en-US" sz="3200" b="1" dirty="0">
              <a:latin typeface="+mn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FA6FD0E0-06F1-3E49-AD22-ED6147D9CEC3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799113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972ED867-76EF-B040-9EED-AEB0292D4D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6">
            <a:extLst>
              <a:ext uri="{FF2B5EF4-FFF2-40B4-BE49-F238E27FC236}">
                <a16:creationId xmlns="" xmlns:a16="http://schemas.microsoft.com/office/drawing/2014/main" id="{78B92E36-6565-E84F-94F1-0DFFA52B1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1.3  God the Son is Our Advocate</a:t>
            </a:r>
            <a:endParaRPr lang="en-US" sz="3200" b="1" dirty="0">
              <a:latin typeface="+mn-lt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="" xmlns:a16="http://schemas.microsoft.com/office/drawing/2014/main" id="{18A70FB8-4A49-F748-A8A7-73B264B78E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sz="3600" dirty="0"/>
          </a:p>
          <a:p>
            <a:r>
              <a:rPr lang="en-US" sz="3600" dirty="0"/>
              <a:t>We are sinners.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505BA08D-5DA0-E240-BB7D-73BB5E1E62EE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505886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C477D67E-01FA-C144-9B23-33D0B883B8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="" xmlns:a16="http://schemas.microsoft.com/office/drawing/2014/main" id="{120F287C-FC82-294F-A738-96C82916C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dirty="0">
                <a:latin typeface="+mn-lt"/>
              </a:rPr>
              <a:t>1.3  God the Son is Our Advocate</a:t>
            </a:r>
            <a:endParaRPr lang="en-US" sz="3200" b="1" dirty="0">
              <a:latin typeface="+mn-lt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="" xmlns:a16="http://schemas.microsoft.com/office/drawing/2014/main" id="{9345679C-A66B-4648-8DD6-8D34CEF4A0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</a:p>
          <a:p>
            <a:r>
              <a:rPr lang="en-US" sz="3600" dirty="0"/>
              <a:t>We have a Savior.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DED04A95-DB55-5349-8A0E-5FEF282C075E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4107279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120AD095-7C12-0B4E-AB07-562E5A1624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=""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1.3  God the Son is Our Advocate</a:t>
            </a:r>
            <a:endParaRPr lang="en-US" sz="3200" b="1" dirty="0">
              <a:latin typeface="+mn-lt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=""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</a:p>
          <a:p>
            <a:r>
              <a:rPr lang="en-US" sz="3600" dirty="0"/>
              <a:t>We have an Advocate.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09A3E7C0-2E19-084A-883C-170513D8109D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3354641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D4F2D8B8-4CA3-CB45-86A5-CEB02B9519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=""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1.3  God the Son is Our Advocate</a:t>
            </a:r>
            <a:endParaRPr lang="en-US" sz="3200" b="1" dirty="0">
              <a:latin typeface="+mn-lt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=""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</a:p>
          <a:p>
            <a:r>
              <a:rPr lang="en-US" sz="3600" dirty="0"/>
              <a:t>We can come boldly before God.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20C64F1F-E1E4-1D4F-B187-B548D324B7F6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7862395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D4F2D8B8-4CA3-CB45-86A5-CEB02B9519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=""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1.3  God the Son is Our Advocate</a:t>
            </a:r>
            <a:endParaRPr lang="en-US" sz="3200" b="1" dirty="0">
              <a:latin typeface="+mn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20C64F1F-E1E4-1D4F-B187-B548D324B7F6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C47A11AD-ACDB-DC43-8AE6-1AD622CF2C73}"/>
              </a:ext>
            </a:extLst>
          </p:cNvPr>
          <p:cNvSpPr txBox="1">
            <a:spLocks/>
          </p:cNvSpPr>
          <p:nvPr/>
        </p:nvSpPr>
        <p:spPr>
          <a:xfrm>
            <a:off x="721815" y="1656881"/>
            <a:ext cx="10565065" cy="458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600" b="1" i="1" dirty="0"/>
              <a:t>Memorize</a:t>
            </a:r>
            <a:endParaRPr lang="en-US" dirty="0"/>
          </a:p>
          <a:p>
            <a:pPr marL="0" indent="0">
              <a:buNone/>
            </a:pPr>
            <a:r>
              <a:rPr lang="en-US" sz="3600" b="1" i="1" dirty="0"/>
              <a:t>1 John 2:1  </a:t>
            </a:r>
            <a:endParaRPr lang="en-US" sz="3600" dirty="0"/>
          </a:p>
          <a:p>
            <a:pPr marL="0" indent="0">
              <a:buNone/>
            </a:pPr>
            <a:r>
              <a:rPr lang="en-US" sz="3600" i="1" dirty="0"/>
              <a:t>My dear children, I write this to you so that you will not sin. But if anybody does sin, we have one who speaks to the Father in our defense — Jesus Christ, the Righteous One. </a:t>
            </a:r>
            <a:endParaRPr lang="en-US" sz="3600" dirty="0"/>
          </a:p>
          <a:p>
            <a:pPr marL="0" indent="0">
              <a:buNone/>
            </a:pPr>
            <a:r>
              <a:rPr lang="en-US" i="1" dirty="0"/>
              <a:t>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2066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7C2F9DF5-0111-504F-98EB-EEA4A87790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=""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1.3  God the Son is Our Advocate</a:t>
            </a:r>
            <a:endParaRPr lang="en-US" sz="3200" b="1" dirty="0">
              <a:latin typeface="+mn-lt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="" xmlns:a16="http://schemas.microsoft.com/office/drawing/2014/main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853931"/>
            <a:ext cx="10630364" cy="4576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Application Questions</a:t>
            </a:r>
            <a:endParaRPr lang="en-US" dirty="0"/>
          </a:p>
          <a:p>
            <a:r>
              <a:rPr lang="en-US" sz="3600" dirty="0"/>
              <a:t>How does knowing you have an advocate help you when you pray? </a:t>
            </a:r>
          </a:p>
          <a:p>
            <a:r>
              <a:rPr lang="en-US" sz="3600" dirty="0"/>
              <a:t>When can you pray? </a:t>
            </a:r>
          </a:p>
          <a:p>
            <a:r>
              <a:rPr lang="en-US" sz="3600" dirty="0"/>
              <a:t>What are three things you want to talk to God </a:t>
            </a:r>
            <a:br>
              <a:rPr lang="en-US" sz="3600" dirty="0"/>
            </a:br>
            <a:r>
              <a:rPr lang="en-US" sz="3600" dirty="0"/>
              <a:t>about today?</a:t>
            </a:r>
            <a:r>
              <a:rPr lang="en-US" sz="4000" dirty="0"/>
              <a:t> </a:t>
            </a:r>
          </a:p>
          <a:p>
            <a:pPr marL="0" indent="0">
              <a:buNone/>
            </a:pPr>
            <a:endParaRPr lang="en-US" sz="3200" dirty="0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B2F30F79-1401-A442-9520-A85CE9B9BA29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9433777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03BC5D87-2EA2-5D4D-A60B-36BF5D9E73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=""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1.3  God the Son is Our Advocate</a:t>
            </a:r>
            <a:endParaRPr lang="en-US" sz="3200" b="1" dirty="0">
              <a:latin typeface="+mn-lt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="" xmlns:a16="http://schemas.microsoft.com/office/drawing/2014/main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853931"/>
            <a:ext cx="10630364" cy="4576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Summing It Up</a:t>
            </a:r>
            <a:endParaRPr lang="en-US" dirty="0"/>
          </a:p>
          <a:p>
            <a:r>
              <a:rPr lang="en-US" sz="3600" dirty="0"/>
              <a:t>Jesus is our advocate. He goes before God </a:t>
            </a:r>
            <a:r>
              <a:rPr lang="en-US" sz="3600"/>
              <a:t>on </a:t>
            </a:r>
            <a:br>
              <a:rPr lang="en-US" sz="3600"/>
            </a:br>
            <a:r>
              <a:rPr lang="en-US" sz="3600"/>
              <a:t>our </a:t>
            </a:r>
            <a:r>
              <a:rPr lang="en-US" sz="3600" dirty="0"/>
              <a:t>behalf. </a:t>
            </a:r>
          </a:p>
          <a:p>
            <a:r>
              <a:rPr lang="en-US" sz="3600" dirty="0"/>
              <a:t>We can pray about anything, anytime. </a:t>
            </a:r>
          </a:p>
          <a:p>
            <a:r>
              <a:rPr lang="en-US" sz="3600" dirty="0"/>
              <a:t>We can be confident that God hears our prayers because Jesus is our advocate.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0C63B449-7FA7-7A42-BD96-297C549F4A45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1541900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193</Words>
  <Application>Microsoft Macintosh PowerPoint</Application>
  <PresentationFormat>Custom</PresentationFormat>
  <Paragraphs>44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1.3  God the Son is Our Advocate</vt:lpstr>
      <vt:lpstr>1.3  God the Son is Our Advocate</vt:lpstr>
      <vt:lpstr>1.3  God the Son is Our Advocate</vt:lpstr>
      <vt:lpstr>1.3  God the Son is Our Advocate</vt:lpstr>
      <vt:lpstr>1.3  God the Son is Our Advocate</vt:lpstr>
      <vt:lpstr>1.3  God the Son is Our Advocate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Dormeier</dc:creator>
  <cp:lastModifiedBy>Awana Employee</cp:lastModifiedBy>
  <cp:revision>10</cp:revision>
  <dcterms:created xsi:type="dcterms:W3CDTF">2018-07-11T19:32:05Z</dcterms:created>
  <dcterms:modified xsi:type="dcterms:W3CDTF">2018-08-13T14:58:23Z</dcterms:modified>
</cp:coreProperties>
</file>