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7" r:id="rId7"/>
    <p:sldId id="268" r:id="rId8"/>
    <p:sldId id="269" r:id="rId9"/>
    <p:sldId id="270" r:id="rId10"/>
    <p:sldId id="266" r:id="rId11"/>
    <p:sldId id="262" r:id="rId12"/>
    <p:sldId id="263" r:id="rId13"/>
    <p:sldId id="26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4674"/>
  </p:normalViewPr>
  <p:slideViewPr>
    <p:cSldViewPr snapToGrid="0" snapToObjects="1">
      <p:cViewPr varScale="1">
        <p:scale>
          <a:sx n="121" d="100"/>
          <a:sy n="121" d="100"/>
        </p:scale>
        <p:origin x="-120" y="-12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9B909E-5781-DE48-B7F7-8DAC5A7E7AE5}" type="datetimeFigureOut">
              <a:rPr lang="en-US" smtClean="0"/>
              <a:t>8/13/18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1DEDF9-E30F-EF49-9D64-2DC6E2C4F76B}" type="slidenum">
              <a:rPr lang="en-US" smtClean="0"/>
              <a:t>‹#›</a:t>
            </a:fld>
            <a:endParaRPr lang="en-US"/>
          </a:p>
        </p:txBody>
      </p:sp>
    </p:spTree>
    <p:extLst>
      <p:ext uri="{BB962C8B-B14F-4D97-AF65-F5344CB8AC3E}">
        <p14:creationId xmlns:p14="http://schemas.microsoft.com/office/powerpoint/2010/main" val="782540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1DEDF9-E30F-EF49-9D64-2DC6E2C4F76B}" type="slidenum">
              <a:rPr lang="en-US" smtClean="0"/>
              <a:t>2</a:t>
            </a:fld>
            <a:endParaRPr lang="en-US"/>
          </a:p>
        </p:txBody>
      </p:sp>
    </p:spTree>
    <p:extLst>
      <p:ext uri="{BB962C8B-B14F-4D97-AF65-F5344CB8AC3E}">
        <p14:creationId xmlns:p14="http://schemas.microsoft.com/office/powerpoint/2010/main" val="1840156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E411D6C6-A949-EC4D-A430-624B628ED51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5A3495D-EE3A-194D-BA4F-29416C5F33C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AE60361-1A36-294B-81B8-2AC8D3404A73}"/>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1529F03-A779-1F4C-A691-D43A8D61EFFB}"/>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51C24849-858F-F444-950F-8920ADC4C10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DC2AF7A9-8728-9348-824B-0FE236B25B47}"/>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4FFF7F3F-E614-B84C-A868-38A2FEBEE0E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8" name="Footer Placeholder 7">
            <a:extLst>
              <a:ext uri="{FF2B5EF4-FFF2-40B4-BE49-F238E27FC236}">
                <a16:creationId xmlns:a16="http://schemas.microsoft.com/office/drawing/2014/main" xmlns=""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16EE99D6-DB3D-4D41-8041-38F478003B6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4" name="Footer Placeholder 3">
            <a:extLst>
              <a:ext uri="{FF2B5EF4-FFF2-40B4-BE49-F238E27FC236}">
                <a16:creationId xmlns:a16="http://schemas.microsoft.com/office/drawing/2014/main" xmlns=""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C7F8226-9B17-1049-896D-2E82D40066EF}"/>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3" name="Footer Placeholder 2">
            <a:extLst>
              <a:ext uri="{FF2B5EF4-FFF2-40B4-BE49-F238E27FC236}">
                <a16:creationId xmlns:a16="http://schemas.microsoft.com/office/drawing/2014/main" xmlns=""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2434D96-41D9-F740-B452-40481F9AD4FA}"/>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AA77414-66E5-8444-8416-654D2941C094}"/>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xmlns="" id="{9098A3C5-922F-004E-8764-03C7EDA1042D}"/>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xmlns="" id="{8E5EB4BE-B07B-484C-A098-1934D9CD2A3E}"/>
              </a:ext>
            </a:extLst>
          </p:cNvPr>
          <p:cNvSpPr txBox="1"/>
          <p:nvPr/>
        </p:nvSpPr>
        <p:spPr>
          <a:xfrm>
            <a:off x="8612660" y="6203092"/>
            <a:ext cx="2777623" cy="276999"/>
          </a:xfrm>
          <a:prstGeom prst="rect">
            <a:avLst/>
          </a:prstGeom>
          <a:noFill/>
        </p:spPr>
        <p:txBody>
          <a:bodyPr wrap="none" rtlCol="0">
            <a:spAutoFit/>
          </a:bodyPr>
          <a:lstStyle/>
          <a:p>
            <a:r>
              <a:rPr lang="en-US" sz="1200" b="1" dirty="0"/>
              <a:t>© 2018 Awana® Clubs International. </a:t>
            </a:r>
            <a:r>
              <a:rPr lang="en-US" sz="1200" b="1" dirty="0" smtClean="0"/>
              <a:t>NIV</a:t>
            </a:r>
            <a:endParaRPr lang="en-US" sz="1200" b="1" dirty="0"/>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64A0AA1D-19EE-C649-93B9-975AF9959F2D}"/>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3.8  I Am … Review</a:t>
            </a:r>
          </a:p>
        </p:txBody>
      </p:sp>
      <p:sp>
        <p:nvSpPr>
          <p:cNvPr id="7" name="TextBox 6">
            <a:extLst>
              <a:ext uri="{FF2B5EF4-FFF2-40B4-BE49-F238E27FC236}">
                <a16:creationId xmlns:a16="http://schemas.microsoft.com/office/drawing/2014/main" xmlns="" id="{7378FAB4-B42A-9D46-91E3-D65BC5D27873}"/>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
        <p:nvSpPr>
          <p:cNvPr id="9" name="Content Placeholder 2">
            <a:extLst>
              <a:ext uri="{FF2B5EF4-FFF2-40B4-BE49-F238E27FC236}">
                <a16:creationId xmlns:a16="http://schemas.microsoft.com/office/drawing/2014/main" xmlns="" id="{4C405DEF-FEF3-DB47-9AA2-4C355CE593B8}"/>
              </a:ext>
            </a:extLst>
          </p:cNvPr>
          <p:cNvSpPr txBox="1">
            <a:spLocks/>
          </p:cNvSpPr>
          <p:nvPr/>
        </p:nvSpPr>
        <p:spPr>
          <a:xfrm>
            <a:off x="791099" y="1758743"/>
            <a:ext cx="10565065" cy="458284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3600" b="1" i="1" dirty="0"/>
              <a:t>Memorize</a:t>
            </a:r>
            <a:endParaRPr lang="en-US" sz="3600" dirty="0"/>
          </a:p>
          <a:p>
            <a:pPr marL="0" indent="0">
              <a:buNone/>
            </a:pPr>
            <a:r>
              <a:rPr lang="en-US" b="1" dirty="0"/>
              <a:t>John 6:35 </a:t>
            </a:r>
            <a:endParaRPr lang="en-US" dirty="0"/>
          </a:p>
          <a:p>
            <a:pPr marL="0" indent="0">
              <a:buNone/>
            </a:pPr>
            <a:r>
              <a:rPr lang="en-US" b="1" dirty="0"/>
              <a:t>John 8:12 </a:t>
            </a:r>
            <a:endParaRPr lang="en-US" dirty="0"/>
          </a:p>
          <a:p>
            <a:pPr marL="0" indent="0">
              <a:buNone/>
            </a:pPr>
            <a:r>
              <a:rPr lang="en-US" b="1" dirty="0"/>
              <a:t>John 10:7 </a:t>
            </a:r>
            <a:endParaRPr lang="en-US" dirty="0"/>
          </a:p>
          <a:p>
            <a:pPr marL="0" indent="0">
              <a:buNone/>
            </a:pPr>
            <a:r>
              <a:rPr lang="en-US" b="1" dirty="0"/>
              <a:t>John 10:14 </a:t>
            </a:r>
            <a:endParaRPr lang="en-US" dirty="0"/>
          </a:p>
          <a:p>
            <a:pPr marL="0" indent="0">
              <a:buNone/>
            </a:pPr>
            <a:r>
              <a:rPr lang="en-US" b="1" dirty="0"/>
              <a:t>John 11:25 </a:t>
            </a:r>
            <a:endParaRPr lang="en-US" dirty="0"/>
          </a:p>
          <a:p>
            <a:pPr marL="0" indent="0">
              <a:buNone/>
            </a:pPr>
            <a:r>
              <a:rPr lang="en-US" b="1" dirty="0"/>
              <a:t>John 14:6 </a:t>
            </a:r>
            <a:endParaRPr lang="en-US" dirty="0"/>
          </a:p>
          <a:p>
            <a:pPr marL="0" indent="0">
              <a:buNone/>
            </a:pPr>
            <a:r>
              <a:rPr lang="en-US" b="1" dirty="0"/>
              <a:t>John 15:5 </a:t>
            </a:r>
            <a:endParaRPr lang="en-US" dirty="0"/>
          </a:p>
          <a:p>
            <a:pPr marL="0" inden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buFont typeface="Arial" panose="020B0604020202020204" pitchFamily="34" charset="0"/>
              <a:buNone/>
            </a:pPr>
            <a:r>
              <a:rPr lang="en-US" i="1" dirty="0"/>
              <a:t> </a:t>
            </a:r>
            <a:endParaRPr lang="en-US" dirty="0"/>
          </a:p>
          <a:p>
            <a:pPr marL="0" indent="0">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p:txBody>
      </p:sp>
    </p:spTree>
    <p:extLst>
      <p:ext uri="{BB962C8B-B14F-4D97-AF65-F5344CB8AC3E}">
        <p14:creationId xmlns:p14="http://schemas.microsoft.com/office/powerpoint/2010/main" val="1683636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EFAB9FEC-2FC3-6148-8057-4E52FDE463B6}"/>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3.8  I Am … Review</a:t>
            </a: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2400" dirty="0"/>
              <a:t>How is Jesus your Bread of Life? </a:t>
            </a:r>
          </a:p>
          <a:p>
            <a:r>
              <a:rPr lang="en-US" sz="2400" dirty="0"/>
              <a:t>How can you share with others that Jesus is the Light of the World? </a:t>
            </a:r>
          </a:p>
          <a:p>
            <a:r>
              <a:rPr lang="en-US" sz="2400" dirty="0"/>
              <a:t>How has Jesus been your Good Shepherd? </a:t>
            </a:r>
          </a:p>
          <a:p>
            <a:r>
              <a:rPr lang="en-US" sz="2400" dirty="0"/>
              <a:t>Who in your life needs to know that Jesus is the Door? </a:t>
            </a:r>
          </a:p>
          <a:p>
            <a:r>
              <a:rPr lang="en-US" sz="2400" dirty="0"/>
              <a:t>How does knowing that Jesus is the resurrection and the life encourage </a:t>
            </a:r>
            <a:br>
              <a:rPr lang="en-US" sz="2400" dirty="0"/>
            </a:br>
            <a:r>
              <a:rPr lang="en-US" sz="2400" dirty="0"/>
              <a:t>you today? </a:t>
            </a:r>
          </a:p>
          <a:p>
            <a:r>
              <a:rPr lang="en-US" sz="2400" dirty="0"/>
              <a:t>What verse could you share with someone who needs to know that Jesus </a:t>
            </a:r>
            <a:br>
              <a:rPr lang="en-US" sz="2400" dirty="0"/>
            </a:br>
            <a:r>
              <a:rPr lang="en-US" sz="2400" dirty="0"/>
              <a:t>is the only way to heaven? </a:t>
            </a:r>
          </a:p>
          <a:p>
            <a:r>
              <a:rPr lang="en-US" sz="2400" dirty="0"/>
              <a:t>What ways can you abide in Jesus Christ, the true Vine?</a:t>
            </a:r>
            <a:r>
              <a:rPr lang="en-US" b="1" dirty="0"/>
              <a:t> </a:t>
            </a:r>
            <a:endParaRPr lang="en-US" dirty="0"/>
          </a:p>
          <a:p>
            <a:pPr marL="0" indent="0">
              <a:buNone/>
            </a:pPr>
            <a:endParaRPr lang="en-US" sz="3600" dirty="0"/>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a16="http://schemas.microsoft.com/office/drawing/2014/main" xmlns="" id="{64D28E0B-A00B-A24E-A75B-BA484A7E0231}"/>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943377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AB6E317A-CB17-2048-8179-2A1915D2D6D8}"/>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3.8  I Am … Review</a:t>
            </a: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249131"/>
            <a:ext cx="10630364" cy="4576052"/>
          </a:xfrm>
        </p:spPr>
        <p:txBody>
          <a:bodyPr>
            <a:noAutofit/>
          </a:bodyPr>
          <a:lstStyle/>
          <a:p>
            <a:pPr marL="0" indent="0">
              <a:buNone/>
            </a:pPr>
            <a:r>
              <a:rPr lang="en-US" sz="3600" b="1" i="1" dirty="0"/>
              <a:t>Summing It Up</a:t>
            </a:r>
            <a:endParaRPr lang="en-US" dirty="0"/>
          </a:p>
          <a:p>
            <a:r>
              <a:rPr lang="en-US" sz="2000" dirty="0"/>
              <a:t>Jesus is the Bread of Life. When we trust Him as Savior, we have the promise that we will spend forever with Jesus in heaven, where we will never get hungry or thirsty. </a:t>
            </a:r>
          </a:p>
          <a:p>
            <a:r>
              <a:rPr lang="en-US" sz="2000" dirty="0"/>
              <a:t>Jesus, the Light of the World offers us eternal life. When we follow Him, His light dwells in us and changes our lives. </a:t>
            </a:r>
          </a:p>
          <a:p>
            <a:r>
              <a:rPr lang="en-US" sz="2000" dirty="0"/>
              <a:t>Jesus is the Door, the only way we can enter into a right relationship with God. </a:t>
            </a:r>
          </a:p>
          <a:p>
            <a:r>
              <a:rPr lang="en-US" sz="2000" dirty="0"/>
              <a:t>Jesus is the Good Shepherd who loves, leads, protects, cares for, and offers eternal life for those in His flock. </a:t>
            </a:r>
          </a:p>
          <a:p>
            <a:r>
              <a:rPr lang="en-US" sz="2000" dirty="0"/>
              <a:t>Jesus is the resurrection and the life. He promises victory over death and eternal life with Him forever in heaven. </a:t>
            </a:r>
          </a:p>
          <a:p>
            <a:r>
              <a:rPr lang="en-US" sz="2000" dirty="0"/>
              <a:t>Jesus is the only way to life forever with God in heaven. He is truth, and He gives us abundant life here on earth and promises of eternal life forever with Him in heaven. </a:t>
            </a:r>
          </a:p>
          <a:p>
            <a:r>
              <a:rPr lang="en-US" sz="2000" dirty="0"/>
              <a:t>Jesus is the Vine. When we abide in Him, we will bear fruit.</a:t>
            </a:r>
            <a:r>
              <a:rPr lang="en-US" b="1" dirty="0"/>
              <a:t> </a:t>
            </a:r>
            <a:endParaRPr lang="en-US" dirty="0"/>
          </a:p>
        </p:txBody>
      </p:sp>
      <p:sp>
        <p:nvSpPr>
          <p:cNvPr id="9" name="TextBox 8">
            <a:extLst>
              <a:ext uri="{FF2B5EF4-FFF2-40B4-BE49-F238E27FC236}">
                <a16:creationId xmlns:a16="http://schemas.microsoft.com/office/drawing/2014/main" xmlns="" id="{F97A92F9-F5C6-E94C-97A7-32998DF60761}"/>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1541900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6506ED14-6033-7C4D-9013-E5E3B65F3BCB}"/>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3.8  I Am … Review</a:t>
            </a:r>
            <a:endParaRPr lang="en-US" sz="3200" b="1" dirty="0">
              <a:latin typeface="+mn-lt"/>
            </a:endParaRPr>
          </a:p>
        </p:txBody>
      </p:sp>
      <p:sp>
        <p:nvSpPr>
          <p:cNvPr id="8" name="Content Placeholder 2">
            <a:extLst>
              <a:ext uri="{FF2B5EF4-FFF2-40B4-BE49-F238E27FC236}">
                <a16:creationId xmlns:a16="http://schemas.microsoft.com/office/drawing/2014/main" xmlns=""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a16="http://schemas.microsoft.com/office/drawing/2014/main" xmlns="" id="{F495F958-671F-9A4F-AA5B-C891CCCE3D44}"/>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571804F6-4012-9744-86A8-468CCAE30EEE}"/>
              </a:ext>
            </a:extLst>
          </p:cNvPr>
          <p:cNvPicPr>
            <a:picLocks noChangeAspect="1"/>
          </p:cNvPicPr>
          <p:nvPr/>
        </p:nvPicPr>
        <p:blipFill>
          <a:blip r:embed="rId3"/>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xmlns="" id="{C43D5D1E-DF2F-F744-A43D-E156ECD69E61}"/>
              </a:ext>
            </a:extLst>
          </p:cNvPr>
          <p:cNvSpPr>
            <a:spLocks noGrp="1"/>
          </p:cNvSpPr>
          <p:nvPr>
            <p:ph idx="1"/>
          </p:nvPr>
        </p:nvSpPr>
        <p:spPr>
          <a:xfrm>
            <a:off x="721814" y="1468877"/>
            <a:ext cx="10776279" cy="5009744"/>
          </a:xfrm>
        </p:spPr>
        <p:txBody>
          <a:bodyPr>
            <a:normAutofit/>
          </a:bodyPr>
          <a:lstStyle/>
          <a:p>
            <a:pPr marL="0" indent="0">
              <a:buNone/>
            </a:pPr>
            <a:r>
              <a:rPr lang="en-US" sz="3600" b="1" i="1" dirty="0"/>
              <a:t>Lesson Summary</a:t>
            </a:r>
            <a:endParaRPr lang="en-US" sz="3600" dirty="0"/>
          </a:p>
          <a:p>
            <a:pPr marL="0" indent="0">
              <a:buNone/>
            </a:pPr>
            <a:r>
              <a:rPr lang="en-US" sz="3600" dirty="0"/>
              <a:t>Understanding these key truths about who Jesus is and what He came to do helps us understand His love for us and recognize our need to trust in Him. </a:t>
            </a:r>
          </a:p>
        </p:txBody>
      </p:sp>
      <p:sp>
        <p:nvSpPr>
          <p:cNvPr id="7" name="Title 6">
            <a:extLst>
              <a:ext uri="{FF2B5EF4-FFF2-40B4-BE49-F238E27FC236}">
                <a16:creationId xmlns:a16="http://schemas.microsoft.com/office/drawing/2014/main" xmlns="" id="{8AE232DC-6A7B-0A46-BDBB-85350EF76C0C}"/>
              </a:ext>
            </a:extLst>
          </p:cNvPr>
          <p:cNvSpPr>
            <a:spLocks noGrp="1"/>
          </p:cNvSpPr>
          <p:nvPr>
            <p:ph type="title"/>
          </p:nvPr>
        </p:nvSpPr>
        <p:spPr>
          <a:xfrm>
            <a:off x="721815" y="589610"/>
            <a:ext cx="7369299" cy="446533"/>
          </a:xfrm>
        </p:spPr>
        <p:txBody>
          <a:bodyPr>
            <a:noAutofit/>
          </a:bodyPr>
          <a:lstStyle/>
          <a:p>
            <a:r>
              <a:rPr lang="en-US" sz="3200" b="1" dirty="0"/>
              <a:t>3.8  I Am … Review</a:t>
            </a:r>
            <a:endParaRPr lang="en-US" sz="3200" b="1" dirty="0">
              <a:latin typeface="+mn-lt"/>
            </a:endParaRPr>
          </a:p>
        </p:txBody>
      </p:sp>
      <p:sp>
        <p:nvSpPr>
          <p:cNvPr id="8" name="TextBox 7">
            <a:extLst>
              <a:ext uri="{FF2B5EF4-FFF2-40B4-BE49-F238E27FC236}">
                <a16:creationId xmlns:a16="http://schemas.microsoft.com/office/drawing/2014/main" xmlns="" id="{696C7DBA-F332-4D45-B595-3A50D634C73D}"/>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0C7A7851-3FD9-D941-9DBE-B837ECD70420}"/>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xmlns="" id="{78B92E36-6565-E84F-94F1-0DFFA52B1A9E}"/>
              </a:ext>
            </a:extLst>
          </p:cNvPr>
          <p:cNvSpPr>
            <a:spLocks noGrp="1"/>
          </p:cNvSpPr>
          <p:nvPr>
            <p:ph type="title"/>
          </p:nvPr>
        </p:nvSpPr>
        <p:spPr>
          <a:xfrm>
            <a:off x="721815" y="589610"/>
            <a:ext cx="7369299" cy="446533"/>
          </a:xfrm>
        </p:spPr>
        <p:txBody>
          <a:bodyPr>
            <a:noAutofit/>
          </a:bodyPr>
          <a:lstStyle/>
          <a:p>
            <a:r>
              <a:rPr lang="en-US" sz="3200" b="1" dirty="0"/>
              <a:t>3.8  I Am … Review</a:t>
            </a:r>
          </a:p>
        </p:txBody>
      </p:sp>
      <p:sp>
        <p:nvSpPr>
          <p:cNvPr id="7" name="Content Placeholder 2">
            <a:extLst>
              <a:ext uri="{FF2B5EF4-FFF2-40B4-BE49-F238E27FC236}">
                <a16:creationId xmlns:a16="http://schemas.microsoft.com/office/drawing/2014/main" xmlns="" id="{18A70FB8-4A49-F748-A8A7-73B264B78E72}"/>
              </a:ext>
            </a:extLst>
          </p:cNvPr>
          <p:cNvSpPr>
            <a:spLocks noGrp="1"/>
          </p:cNvSpPr>
          <p:nvPr>
            <p:ph idx="1"/>
          </p:nvPr>
        </p:nvSpPr>
        <p:spPr>
          <a:xfrm>
            <a:off x="791100" y="2671055"/>
            <a:ext cx="9208933" cy="3537546"/>
          </a:xfrm>
        </p:spPr>
        <p:txBody>
          <a:bodyPr/>
          <a:lstStyle/>
          <a:p>
            <a:pPr marL="0" indent="0">
              <a:buNone/>
            </a:pPr>
            <a:r>
              <a:rPr lang="en-US" sz="3600" b="1" i="1" dirty="0"/>
              <a:t>Main Lesson Teaching</a:t>
            </a:r>
            <a:endParaRPr lang="en-US" dirty="0"/>
          </a:p>
          <a:p>
            <a:r>
              <a:rPr lang="en-US" sz="3600" dirty="0"/>
              <a:t>Jesus is the Bread of Life.</a:t>
            </a:r>
            <a:r>
              <a:rPr lang="en-US" b="1" dirty="0"/>
              <a:t> </a:t>
            </a:r>
            <a:endParaRPr lang="en-US" dirty="0"/>
          </a:p>
          <a:p>
            <a:pPr marL="0" indent="0">
              <a:buNone/>
            </a:pPr>
            <a:r>
              <a:rPr lang="en-US" sz="3600" dirty="0"/>
              <a:t> </a:t>
            </a:r>
          </a:p>
        </p:txBody>
      </p:sp>
      <p:sp>
        <p:nvSpPr>
          <p:cNvPr id="9" name="TextBox 8">
            <a:extLst>
              <a:ext uri="{FF2B5EF4-FFF2-40B4-BE49-F238E27FC236}">
                <a16:creationId xmlns:a16="http://schemas.microsoft.com/office/drawing/2014/main" xmlns="" id="{6BB1DAB7-55F9-ED43-BBAA-1726732D6D1B}"/>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E5EAFDCE-D51E-8F4A-8523-5A91A14B6AA4}"/>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120F287C-FC82-294F-A738-96C82916CCCC}"/>
              </a:ext>
            </a:extLst>
          </p:cNvPr>
          <p:cNvSpPr>
            <a:spLocks noGrp="1"/>
          </p:cNvSpPr>
          <p:nvPr>
            <p:ph type="title"/>
          </p:nvPr>
        </p:nvSpPr>
        <p:spPr>
          <a:xfrm>
            <a:off x="721815" y="589610"/>
            <a:ext cx="7369299" cy="446533"/>
          </a:xfrm>
        </p:spPr>
        <p:txBody>
          <a:bodyPr>
            <a:noAutofit/>
          </a:bodyPr>
          <a:lstStyle/>
          <a:p>
            <a:r>
              <a:rPr lang="en-US" sz="3200" b="1" dirty="0"/>
              <a:t>3.8  I Am … Review</a:t>
            </a:r>
          </a:p>
        </p:txBody>
      </p:sp>
      <p:sp>
        <p:nvSpPr>
          <p:cNvPr id="4" name="Content Placeholder 2">
            <a:extLst>
              <a:ext uri="{FF2B5EF4-FFF2-40B4-BE49-F238E27FC236}">
                <a16:creationId xmlns:a16="http://schemas.microsoft.com/office/drawing/2014/main" xmlns="" id="{9345679C-A66B-4648-8DD6-8D34CEF4A0CB}"/>
              </a:ext>
            </a:extLst>
          </p:cNvPr>
          <p:cNvSpPr>
            <a:spLocks noGrp="1"/>
          </p:cNvSpPr>
          <p:nvPr>
            <p:ph idx="1"/>
          </p:nvPr>
        </p:nvSpPr>
        <p:spPr>
          <a:xfrm>
            <a:off x="791101" y="2671055"/>
            <a:ext cx="8508542" cy="3537546"/>
          </a:xfrm>
        </p:spPr>
        <p:txBody>
          <a:bodyPr/>
          <a:lstStyle/>
          <a:p>
            <a:pPr marL="0" indent="0">
              <a:buNone/>
            </a:pPr>
            <a:r>
              <a:rPr lang="en-US" sz="3600" b="1" i="1" dirty="0"/>
              <a:t>Main Lesson Teaching</a:t>
            </a:r>
            <a:endParaRPr lang="en-US" dirty="0"/>
          </a:p>
          <a:p>
            <a:r>
              <a:rPr lang="en-US" sz="3600" dirty="0"/>
              <a:t>Jesus is the light of the world. </a:t>
            </a:r>
          </a:p>
          <a:p>
            <a:pPr marL="0" indent="0">
              <a:buNone/>
            </a:pPr>
            <a:endParaRPr lang="en-US" sz="4400" dirty="0"/>
          </a:p>
          <a:p>
            <a:pPr marL="0" indent="0">
              <a:buNone/>
            </a:pPr>
            <a:endParaRPr lang="en-US" dirty="0"/>
          </a:p>
        </p:txBody>
      </p:sp>
      <p:sp>
        <p:nvSpPr>
          <p:cNvPr id="7" name="TextBox 6">
            <a:extLst>
              <a:ext uri="{FF2B5EF4-FFF2-40B4-BE49-F238E27FC236}">
                <a16:creationId xmlns:a16="http://schemas.microsoft.com/office/drawing/2014/main" xmlns="" id="{A718DBD6-2872-CC45-9F33-6DCB6DE6BF65}"/>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2399DEDA-AC2D-E743-AC32-02D192248D45}"/>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3.8  I Am … Review</a:t>
            </a: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9481308" cy="3537546"/>
          </a:xfrm>
        </p:spPr>
        <p:txBody>
          <a:bodyPr/>
          <a:lstStyle/>
          <a:p>
            <a:pPr marL="0" indent="0">
              <a:buNone/>
            </a:pPr>
            <a:r>
              <a:rPr lang="en-US" sz="3600" b="1" i="1" dirty="0"/>
              <a:t>Main Lesson Teaching</a:t>
            </a:r>
            <a:endParaRPr lang="en-US" dirty="0"/>
          </a:p>
          <a:p>
            <a:r>
              <a:rPr lang="en-US" sz="3600" dirty="0"/>
              <a:t>Jesus is the door. </a:t>
            </a:r>
          </a:p>
          <a:p>
            <a:pPr marL="0" indent="0">
              <a:buNone/>
            </a:pPr>
            <a:r>
              <a:rPr lang="en-US" sz="3600" dirty="0"/>
              <a: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2399DEDA-AC2D-E743-AC32-02D192248D45}"/>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3.8  I Am … Review</a:t>
            </a: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9481308" cy="3537546"/>
          </a:xfrm>
        </p:spPr>
        <p:txBody>
          <a:bodyPr/>
          <a:lstStyle/>
          <a:p>
            <a:pPr marL="0" indent="0">
              <a:buNone/>
            </a:pPr>
            <a:r>
              <a:rPr lang="en-US" sz="3600" b="1" i="1" dirty="0"/>
              <a:t>Main Lesson Teaching</a:t>
            </a:r>
            <a:endParaRPr lang="en-US" dirty="0"/>
          </a:p>
          <a:p>
            <a:r>
              <a:rPr lang="en-US" sz="3600" dirty="0"/>
              <a:t>Jesus is the Good Shepherd. </a:t>
            </a:r>
          </a:p>
          <a:p>
            <a:pPr marL="0" indent="0">
              <a:buNone/>
            </a:pPr>
            <a:endParaRPr lang="en-US" sz="3600" dirty="0"/>
          </a:p>
          <a:p>
            <a:pPr marL="0" indent="0">
              <a:buNone/>
            </a:pPr>
            <a:r>
              <a:rPr lang="en-US" sz="3600" dirty="0"/>
              <a: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2218809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2399DEDA-AC2D-E743-AC32-02D192248D45}"/>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3.8  I Am … Review</a:t>
            </a: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9481308" cy="3537546"/>
          </a:xfrm>
        </p:spPr>
        <p:txBody>
          <a:bodyPr/>
          <a:lstStyle/>
          <a:p>
            <a:pPr marL="0" indent="0">
              <a:buNone/>
            </a:pPr>
            <a:r>
              <a:rPr lang="en-US" sz="3600" b="1" i="1" dirty="0"/>
              <a:t>Main Lesson Teaching</a:t>
            </a:r>
            <a:endParaRPr lang="en-US" dirty="0"/>
          </a:p>
          <a:p>
            <a:r>
              <a:rPr lang="en-US" sz="3600" dirty="0"/>
              <a:t>Jesus is the resurrection and the life. </a:t>
            </a:r>
          </a:p>
          <a:p>
            <a:pPr marL="0" indent="0">
              <a:buNone/>
            </a:pPr>
            <a:endParaRPr lang="en-US" sz="3600" dirty="0"/>
          </a:p>
          <a:p>
            <a:pPr marL="0" indent="0">
              <a:buNone/>
            </a:pPr>
            <a:r>
              <a:rPr lang="en-US" sz="3600" dirty="0"/>
              <a: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539741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2399DEDA-AC2D-E743-AC32-02D192248D45}"/>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3.8  I Am … Review</a:t>
            </a: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9481308" cy="3537546"/>
          </a:xfrm>
        </p:spPr>
        <p:txBody>
          <a:bodyPr/>
          <a:lstStyle/>
          <a:p>
            <a:pPr marL="0" indent="0">
              <a:buNone/>
            </a:pPr>
            <a:r>
              <a:rPr lang="en-US" sz="3600" b="1" i="1" dirty="0"/>
              <a:t>Main Lesson Teaching</a:t>
            </a:r>
            <a:endParaRPr lang="en-US" dirty="0"/>
          </a:p>
          <a:p>
            <a:r>
              <a:rPr lang="en-US" sz="3600" dirty="0"/>
              <a:t>Jesus is the way, the truth, and the life. </a:t>
            </a:r>
          </a:p>
          <a:p>
            <a:pPr marL="0" indent="0">
              <a:buNone/>
            </a:pPr>
            <a:endParaRPr lang="en-US" sz="3600" dirty="0"/>
          </a:p>
          <a:p>
            <a:pPr marL="0" indent="0">
              <a:buNone/>
            </a:pPr>
            <a:r>
              <a:rPr lang="en-US" sz="3600" dirty="0"/>
              <a: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12696705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2399DEDA-AC2D-E743-AC32-02D192248D45}"/>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3.8  I Am … Review</a:t>
            </a: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9481308" cy="3537546"/>
          </a:xfrm>
        </p:spPr>
        <p:txBody>
          <a:bodyPr/>
          <a:lstStyle/>
          <a:p>
            <a:pPr marL="0" indent="0">
              <a:buNone/>
            </a:pPr>
            <a:r>
              <a:rPr lang="en-US" sz="3600" b="1" i="1" dirty="0"/>
              <a:t>Main Lesson Teaching</a:t>
            </a:r>
            <a:endParaRPr lang="en-US" dirty="0"/>
          </a:p>
          <a:p>
            <a:r>
              <a:rPr lang="en-US" sz="3600" dirty="0"/>
              <a:t>Jesus is the true Vine. </a:t>
            </a:r>
          </a:p>
          <a:p>
            <a:pPr marL="0" indent="0">
              <a:buNone/>
            </a:pPr>
            <a:endParaRPr lang="en-US" sz="3600" dirty="0"/>
          </a:p>
          <a:p>
            <a:pPr marL="0" indent="0">
              <a:buNone/>
            </a:pPr>
            <a:r>
              <a:rPr lang="en-US" sz="3600" dirty="0"/>
              <a:t> </a:t>
            </a:r>
          </a:p>
        </p:txBody>
      </p:sp>
      <p:sp>
        <p:nvSpPr>
          <p:cNvPr id="7" name="TextBox 6">
            <a:extLst>
              <a:ext uri="{FF2B5EF4-FFF2-40B4-BE49-F238E27FC236}">
                <a16:creationId xmlns:a16="http://schemas.microsoft.com/office/drawing/2014/main" xmlns="" id="{BC4478AF-110F-5E45-BC7D-535997730636}"/>
              </a:ext>
            </a:extLst>
          </p:cNvPr>
          <p:cNvSpPr txBox="1"/>
          <p:nvPr/>
        </p:nvSpPr>
        <p:spPr>
          <a:xfrm>
            <a:off x="10935730" y="6203092"/>
            <a:ext cx="418053" cy="276999"/>
          </a:xfrm>
          <a:prstGeom prst="rect">
            <a:avLst/>
          </a:prstGeom>
          <a:noFill/>
        </p:spPr>
        <p:txBody>
          <a:bodyPr wrap="none" rtlCol="0">
            <a:spAutoFit/>
          </a:bodyPr>
          <a:lstStyle/>
          <a:p>
            <a:r>
              <a:rPr lang="en-US" sz="1200" b="1" dirty="0" smtClean="0"/>
              <a:t>NIV</a:t>
            </a:r>
            <a:endParaRPr lang="en-US" sz="1200" b="1" dirty="0"/>
          </a:p>
        </p:txBody>
      </p:sp>
    </p:spTree>
    <p:extLst>
      <p:ext uri="{BB962C8B-B14F-4D97-AF65-F5344CB8AC3E}">
        <p14:creationId xmlns:p14="http://schemas.microsoft.com/office/powerpoint/2010/main" val="37732335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1493</TotalTime>
  <Words>243</Words>
  <Application>Microsoft Macintosh PowerPoint</Application>
  <PresentationFormat>Custom</PresentationFormat>
  <Paragraphs>88</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3.8  I Am … Review</vt:lpstr>
      <vt:lpstr>3.8  I Am … Review</vt:lpstr>
      <vt:lpstr>3.8  I Am … Review</vt:lpstr>
      <vt:lpstr>3.8  I Am … Review</vt:lpstr>
      <vt:lpstr>3.8  I Am … Review</vt:lpstr>
      <vt:lpstr>3.8  I Am … Review</vt:lpstr>
      <vt:lpstr>3.8  I Am … Review</vt:lpstr>
      <vt:lpstr>3.8  I Am … Review</vt:lpstr>
      <vt:lpstr>3.8  I Am … Review</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Awana Employee</cp:lastModifiedBy>
  <cp:revision>43</cp:revision>
  <dcterms:created xsi:type="dcterms:W3CDTF">2018-07-11T19:32:05Z</dcterms:created>
  <dcterms:modified xsi:type="dcterms:W3CDTF">2018-08-13T16:42:30Z</dcterms:modified>
</cp:coreProperties>
</file>