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74"/>
  </p:normalViewPr>
  <p:slideViewPr>
    <p:cSldViewPr snapToGrid="0" snapToObjects="1">
      <p:cViewPr varScale="1">
        <p:scale>
          <a:sx n="121" d="100"/>
          <a:sy n="121" d="100"/>
        </p:scale>
        <p:origin x="-120" y="-1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A1F5096-5EDB-D147-A3D6-4AE85F1781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77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Awana® Clubs International. </a:t>
            </a:r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6506ED14-6033-7C4D-9013-E5E3B65F3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3.3  I Am the Door</a:t>
            </a:r>
            <a:endParaRPr lang="en-US" sz="3200" b="1" dirty="0">
              <a:latin typeface="+mn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71804F6-4012-9744-86A8-468CCAE30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1468877"/>
            <a:ext cx="10776279" cy="5009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Jesus is the Door of the sheep. He is the only way we can enter into a right relationship with God.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3.3  I Am the Door</a:t>
            </a:r>
            <a:endParaRPr lang="en-US" sz="3200" b="1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0C7A7851-3FD9-D941-9DBE-B837ECD70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xmlns="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3.3  I Am the Door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208933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Jesus knows His sheep.</a:t>
            </a: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5EAFDCE-D51E-8F4A-8523-5A91A14B6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120F287C-FC82-294F-A738-96C82916C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3.3  I Am the Door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9345679C-A66B-4648-8DD6-8D34CEF4A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508542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cannot enter the fold on our own. </a:t>
            </a:r>
            <a:endParaRPr lang="en-US" sz="4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718DBD6-2872-CC45-9F33-6DCB6DE6BF65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0727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2399DEDA-AC2D-E743-AC32-02D192248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3.3  I Am the Door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Jesus is the door.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2399DEDA-AC2D-E743-AC32-02D192248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3.3  I Am the Door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can be safe from the punishment of sin.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05498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4A0AA1D-19EE-C649-93B9-975AF9959F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3.3  I Am the Door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4C405DEF-FEF3-DB47-9AA2-4C355CE593B8}"/>
              </a:ext>
            </a:extLst>
          </p:cNvPr>
          <p:cNvSpPr txBox="1">
            <a:spLocks/>
          </p:cNvSpPr>
          <p:nvPr/>
        </p:nvSpPr>
        <p:spPr>
          <a:xfrm>
            <a:off x="791099" y="1758743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buNone/>
            </a:pPr>
            <a:r>
              <a:rPr lang="en-US" sz="3600" b="1" i="1" dirty="0"/>
              <a:t>John 10:7</a:t>
            </a:r>
            <a:r>
              <a:rPr lang="en-US" dirty="0"/>
              <a:t/>
            </a:r>
            <a:br>
              <a:rPr lang="en-US" dirty="0"/>
            </a:br>
            <a:r>
              <a:rPr lang="en-US" sz="3600" i="1" dirty="0"/>
              <a:t>Therefore Jesus said again, “I tell you the truth, I am the gate for the sheep.”</a:t>
            </a: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dirty="0"/>
              <a:t> 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FAB9FEC-2FC3-6148-8057-4E52FDE46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3.3  I Am the Door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How did Jesus make it possible for you to enter into a relationship with God? </a:t>
            </a:r>
          </a:p>
          <a:p>
            <a:r>
              <a:rPr lang="en-US" sz="3600" dirty="0"/>
              <a:t>What does Jesus offer all of us? </a:t>
            </a:r>
          </a:p>
          <a:p>
            <a:r>
              <a:rPr lang="en-US" sz="3600" dirty="0"/>
              <a:t>How do you feel knowing that Jesus is the Door, the only way, into a relationship with God? 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AB6E317A-CB17-2048-8179-2A1915D2D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3.3  I Am the Door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Everyone is born a sinner and an enemy of God. There is nothing we can do on our own to be right with Him. </a:t>
            </a:r>
          </a:p>
          <a:p>
            <a:r>
              <a:rPr lang="en-US" sz="3600" dirty="0"/>
              <a:t>Jesus came to earth, lived a perfect life, and died to take the punishment for sin. </a:t>
            </a:r>
          </a:p>
          <a:p>
            <a:r>
              <a:rPr lang="en-US" sz="3600" dirty="0"/>
              <a:t>Jesus is the Door, the only way we can enter into a right relationship with God.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1443</TotalTime>
  <Words>182</Words>
  <Application>Microsoft Macintosh PowerPoint</Application>
  <PresentationFormat>Custom</PresentationFormat>
  <Paragraphs>53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3.3  I Am the Door</vt:lpstr>
      <vt:lpstr>3.3  I Am the Door</vt:lpstr>
      <vt:lpstr>3.3  I Am the Door</vt:lpstr>
      <vt:lpstr>3.3  I Am the Door</vt:lpstr>
      <vt:lpstr>3.3  I Am the Door</vt:lpstr>
      <vt:lpstr>3.3  I Am the Door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Awana Employee</cp:lastModifiedBy>
  <cp:revision>36</cp:revision>
  <dcterms:created xsi:type="dcterms:W3CDTF">2018-07-11T19:32:05Z</dcterms:created>
  <dcterms:modified xsi:type="dcterms:W3CDTF">2018-08-13T16:35:48Z</dcterms:modified>
</cp:coreProperties>
</file>