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4"/>
  </p:normalViewPr>
  <p:slideViewPr>
    <p:cSldViewPr snapToGrid="0" snapToObjects="1">
      <p:cViewPr varScale="1">
        <p:scale>
          <a:sx n="121" d="100"/>
          <a:sy n="121" d="100"/>
        </p:scale>
        <p:origin x="-120" y="-1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56306CF-BDF0-6B45-96D5-6AF9346EF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77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4.3  Agents of Wisdom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We are agents of wisdom when we study God’s Word and apply that knowledge so that we make good choices that please God. </a:t>
            </a:r>
            <a:r>
              <a:rPr lang="en-US" sz="44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xmlns="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wisdom have trusted Jesus as Savior. 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wisdom study God’s Word. 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wisdom ask God for wisdom.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wisdom make good choices that please God.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James 1:5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If any of you lacks wisdom, he should ask God, who gives generously to all without finding fault, and it will be given him.</a:t>
            </a:r>
            <a:r>
              <a:rPr lang="en-US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4.3  Agents of Wisdom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can you get God’s wisdom? </a:t>
            </a:r>
          </a:p>
          <a:p>
            <a:r>
              <a:rPr lang="en-US" sz="3600" dirty="0"/>
              <a:t>In what area of your life do you need God’s wisdom? </a:t>
            </a:r>
          </a:p>
          <a:p>
            <a:r>
              <a:rPr lang="en-US" sz="3600" dirty="0"/>
              <a:t>How can you apply a truth you learned from God’s Word in your life this week?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4.3  Agents of Wisdom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God will give us wisdom if we humbly ask Him. </a:t>
            </a:r>
          </a:p>
          <a:p>
            <a:r>
              <a:rPr lang="en-US" sz="3600" dirty="0"/>
              <a:t>God’s wisdom will help us make good choices in our lives and help to bring glory to God. 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</TotalTime>
  <Words>167</Words>
  <Application>Microsoft Macintosh PowerPoint</Application>
  <PresentationFormat>Custom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4.3  Agents of Wisdom</vt:lpstr>
      <vt:lpstr>4.3  Agents of Wisdom</vt:lpstr>
      <vt:lpstr>4.3  Agents of Wisdom</vt:lpstr>
      <vt:lpstr>4.3  Agents of Wisdom</vt:lpstr>
      <vt:lpstr>4.3  Agents of Wisdom</vt:lpstr>
      <vt:lpstr>4.3  Agents of Wisdom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47</cp:revision>
  <dcterms:created xsi:type="dcterms:W3CDTF">2018-07-11T19:32:05Z</dcterms:created>
  <dcterms:modified xsi:type="dcterms:W3CDTF">2018-08-13T16:48:02Z</dcterms:modified>
</cp:coreProperties>
</file>