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20" d="100"/>
          <a:sy n="120" d="100"/>
        </p:scale>
        <p:origin x="-120"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A3E9AFBB-B9B1-AF49-B004-7801236DFBA7}"/>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E940018E-B4E0-F547-A625-586525B89136}"/>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E85E0635-2EE4-0445-8FCD-88FAE9FED1A2}"/>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2458097"/>
            <a:ext cx="10776279" cy="3537546"/>
          </a:xfrm>
        </p:spPr>
        <p:txBody>
          <a:bodyPr>
            <a:normAutofit/>
          </a:bodyPr>
          <a:lstStyle/>
          <a:p>
            <a:pPr marL="0" indent="0">
              <a:buNone/>
            </a:pPr>
            <a:r>
              <a:rPr lang="en-US" sz="3600" b="1" i="1" dirty="0"/>
              <a:t>Lesson Summary</a:t>
            </a:r>
            <a:endParaRPr lang="en-US" sz="3600" dirty="0"/>
          </a:p>
          <a:p>
            <a:pPr marL="0" indent="0">
              <a:buNone/>
            </a:pPr>
            <a:r>
              <a:rPr lang="en-US" sz="3600" dirty="0"/>
              <a:t>Those who have trusted Jesus as Savior can rest in the truth that even when we face trials, God is always with us. We have hope that He will work all things to His purpose. </a:t>
            </a:r>
          </a:p>
          <a:p>
            <a:pPr marL="0" indent="0">
              <a:buNone/>
            </a:pPr>
            <a:r>
              <a:rPr lang="en-US" sz="3600" dirty="0"/>
              <a:t>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dirty="0">
                <a:latin typeface="+mn-lt"/>
              </a:rPr>
              <a:t>1.2  God is Our Hope</a:t>
            </a:r>
          </a:p>
        </p:txBody>
      </p:sp>
      <p:sp>
        <p:nvSpPr>
          <p:cNvPr id="8" name="TextBox 7">
            <a:extLst>
              <a:ext uri="{FF2B5EF4-FFF2-40B4-BE49-F238E27FC236}">
                <a16:creationId xmlns:a16="http://schemas.microsoft.com/office/drawing/2014/main" xmlns="" id="{41D61508-0F90-C242-9934-FA2884E49930}"/>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180D879F-1547-2C4E-8540-A1B079ECE198}"/>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We will face trials and discouragement. </a:t>
            </a:r>
          </a:p>
        </p:txBody>
      </p:sp>
      <p:sp>
        <p:nvSpPr>
          <p:cNvPr id="8" name="TextBox 7">
            <a:extLst>
              <a:ext uri="{FF2B5EF4-FFF2-40B4-BE49-F238E27FC236}">
                <a16:creationId xmlns:a16="http://schemas.microsoft.com/office/drawing/2014/main" xmlns="" id="{C4856167-19FD-2742-B3E2-E0BCBB57319C}"/>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4F651684-D380-5B4A-9EA1-F5123CB3831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loves us. </a:t>
            </a:r>
          </a:p>
        </p:txBody>
      </p:sp>
      <p:sp>
        <p:nvSpPr>
          <p:cNvPr id="6" name="TextBox 5">
            <a:extLst>
              <a:ext uri="{FF2B5EF4-FFF2-40B4-BE49-F238E27FC236}">
                <a16:creationId xmlns:a16="http://schemas.microsoft.com/office/drawing/2014/main" xmlns="" id="{3831A7C1-5686-F647-A70A-F2F65CE4352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34D12797-BAE8-D040-B351-E2832E61DF2E}"/>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is our hope.</a:t>
            </a:r>
          </a:p>
        </p:txBody>
      </p:sp>
      <p:sp>
        <p:nvSpPr>
          <p:cNvPr id="6" name="TextBox 5">
            <a:extLst>
              <a:ext uri="{FF2B5EF4-FFF2-40B4-BE49-F238E27FC236}">
                <a16:creationId xmlns:a16="http://schemas.microsoft.com/office/drawing/2014/main" xmlns="" id="{11AD6BFE-DDFD-3949-9F4A-EABCBC558AA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34D12797-BAE8-D040-B351-E2832E61DF2E}"/>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6" name="TextBox 5">
            <a:extLst>
              <a:ext uri="{FF2B5EF4-FFF2-40B4-BE49-F238E27FC236}">
                <a16:creationId xmlns:a16="http://schemas.microsoft.com/office/drawing/2014/main" xmlns="" id="{11AD6BFE-DDFD-3949-9F4A-EABCBC558AA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
        <p:nvSpPr>
          <p:cNvPr id="8" name="Content Placeholder 2">
            <a:extLst>
              <a:ext uri="{FF2B5EF4-FFF2-40B4-BE49-F238E27FC236}">
                <a16:creationId xmlns:a16="http://schemas.microsoft.com/office/drawing/2014/main" xmlns="" id="{33A72C1D-D488-E04C-83A5-95A26444AAEF}"/>
              </a:ext>
            </a:extLst>
          </p:cNvPr>
          <p:cNvSpPr txBox="1">
            <a:spLocks/>
          </p:cNvSpPr>
          <p:nvPr/>
        </p:nvSpPr>
        <p:spPr>
          <a:xfrm>
            <a:off x="791100" y="1625753"/>
            <a:ext cx="10565065" cy="45828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a:t>Memorize</a:t>
            </a:r>
            <a:endParaRPr lang="en-US" dirty="0"/>
          </a:p>
          <a:p>
            <a:pPr marL="0" indent="0">
              <a:buNone/>
            </a:pPr>
            <a:r>
              <a:rPr lang="en-US" sz="3600" b="1" i="1" dirty="0"/>
              <a:t>Romans 15:13 </a:t>
            </a:r>
            <a:endParaRPr lang="en-US" sz="3600" dirty="0"/>
          </a:p>
          <a:p>
            <a:pPr marL="0" indent="0">
              <a:buNone/>
            </a:pPr>
            <a:r>
              <a:rPr lang="en-US" sz="3600" dirty="0"/>
              <a:t>May the God of hope fill you with all joy and peace as you trust in Him, so that you may overflow with hope by the power of the Holy Spirit. </a:t>
            </a:r>
            <a:r>
              <a:rPr lang="en-US" i="1" dirty="0"/>
              <a:t> </a:t>
            </a:r>
            <a:endParaRPr lang="en-US" dirty="0"/>
          </a:p>
        </p:txBody>
      </p:sp>
    </p:spTree>
    <p:extLst>
      <p:ext uri="{BB962C8B-B14F-4D97-AF65-F5344CB8AC3E}">
        <p14:creationId xmlns:p14="http://schemas.microsoft.com/office/powerpoint/2010/main" val="2205650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BA71C283-F790-024C-A13C-68AB765F9C0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does it mean that God is your hope? </a:t>
            </a:r>
          </a:p>
          <a:p>
            <a:r>
              <a:rPr lang="en-US" sz="3600" dirty="0"/>
              <a:t>How has God helped you in a struggle in the past? </a:t>
            </a:r>
          </a:p>
          <a:p>
            <a:r>
              <a:rPr lang="en-US" sz="3600" dirty="0"/>
              <a:t>What can you do this week to help you remember to hope in God instead of in your circumstances? </a:t>
            </a:r>
          </a:p>
          <a:p>
            <a:pPr marL="0" indent="0">
              <a:buNone/>
            </a:pPr>
            <a:endParaRPr lang="en-US" sz="3200" dirty="0"/>
          </a:p>
        </p:txBody>
      </p:sp>
      <p:sp>
        <p:nvSpPr>
          <p:cNvPr id="8" name="TextBox 7">
            <a:extLst>
              <a:ext uri="{FF2B5EF4-FFF2-40B4-BE49-F238E27FC236}">
                <a16:creationId xmlns:a16="http://schemas.microsoft.com/office/drawing/2014/main" xmlns="" id="{6DE4A5FC-8ED8-AE4E-A8DE-6D7724941FA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D4573338-C6A0-5E40-9F2A-B747AFE9178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 is our hope. He promises to protect, guide, and save us. He offers us joy and peace when we hope </a:t>
            </a:r>
            <a:br>
              <a:rPr lang="en-US" sz="3600" dirty="0"/>
            </a:br>
            <a:r>
              <a:rPr lang="en-US" sz="3600" dirty="0"/>
              <a:t>in Him. </a:t>
            </a:r>
          </a:p>
          <a:p>
            <a:r>
              <a:rPr lang="en-US" sz="3600" dirty="0"/>
              <a:t>Even when we face trials and discouragement, we can abound in hope through the power of the Holy Spirit </a:t>
            </a:r>
            <a:br>
              <a:rPr lang="en-US" sz="3600" dirty="0"/>
            </a:br>
            <a:r>
              <a:rPr lang="en-US" sz="3600" dirty="0"/>
              <a:t>in us. </a:t>
            </a:r>
          </a:p>
        </p:txBody>
      </p:sp>
      <p:sp>
        <p:nvSpPr>
          <p:cNvPr id="8" name="TextBox 7">
            <a:extLst>
              <a:ext uri="{FF2B5EF4-FFF2-40B4-BE49-F238E27FC236}">
                <a16:creationId xmlns:a16="http://schemas.microsoft.com/office/drawing/2014/main" xmlns="" id="{31EA7763-AB7A-DB4D-A716-04BD94644D97}"/>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F6D82E59-1817-C941-BC44-C148D558049E}"/>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6" name="TextBox 5">
            <a:extLst>
              <a:ext uri="{FF2B5EF4-FFF2-40B4-BE49-F238E27FC236}">
                <a16:creationId xmlns:a16="http://schemas.microsoft.com/office/drawing/2014/main" xmlns="" id="{5B14A102-6D18-0D42-B9B3-6A99281FA2D7}"/>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168</Words>
  <Application>Microsoft Macintosh PowerPoint</Application>
  <PresentationFormat>Custom</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1.2  God is Our Hope</vt:lpstr>
      <vt:lpstr>1.2  God is Our Hope</vt:lpstr>
      <vt:lpstr>1.2  God is Our Hope</vt:lpstr>
      <vt:lpstr>1.2  God is Our Hope</vt:lpstr>
      <vt:lpstr>1.2  God is Our Hope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7</cp:revision>
  <dcterms:created xsi:type="dcterms:W3CDTF">2018-07-11T19:32:05Z</dcterms:created>
  <dcterms:modified xsi:type="dcterms:W3CDTF">2018-08-13T14:54:29Z</dcterms:modified>
</cp:coreProperties>
</file>