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12" d="100"/>
          <a:sy n="112" d="100"/>
        </p:scale>
        <p:origin x="-36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F1C6EC0C-351C-474D-9917-FEC82E030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7A4D2A4-A108-734B-99EB-A90790F9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1EF362D-F634-AD46-9518-B3666808C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4020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God’s Word convicts us when we sin and shows us how we can correct our behavior to be more like Christ.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E0CA615-B593-AA49-A669-5BF6219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=""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helps us understand our heart.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29CE54C-CC45-CC4D-8188-664C140C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shows us when we sin. 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shows us how to change.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Helps us become more like Jesus.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71142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=""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1625754"/>
            <a:ext cx="10565065" cy="458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Hebrews 4:12</a:t>
            </a:r>
            <a:endParaRPr lang="en-US" dirty="0"/>
          </a:p>
          <a:p>
            <a:pPr marL="0" indent="0">
              <a:buNone/>
            </a:pPr>
            <a:r>
              <a:rPr lang="en-US" sz="3600" i="1" dirty="0" smtClean="0"/>
              <a:t>For the word of God is living and active. Sharper than any double-edged sword, it penetrates even to dividing soul and spirit, joints and marrow; it judges the thoughts and attitudes of the heart.</a:t>
            </a:r>
            <a:r>
              <a:rPr lang="en-US" i="1" dirty="0" smtClean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sz="3600" i="1" dirty="0" smtClean="0"/>
              <a:t> 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8230C6D-BFF6-EE45-8FD7-1328D1E1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it mean when you are corrected? </a:t>
            </a:r>
          </a:p>
          <a:p>
            <a:r>
              <a:rPr lang="en-US" sz="3600" dirty="0"/>
              <a:t>What is an area of your life that you need to change? </a:t>
            </a:r>
          </a:p>
          <a:p>
            <a:r>
              <a:rPr lang="en-US" sz="3600" dirty="0"/>
              <a:t>How can God’s Word help correct that area of </a:t>
            </a:r>
            <a:br>
              <a:rPr lang="en-US" sz="3600" dirty="0"/>
            </a:br>
            <a:r>
              <a:rPr lang="en-US" sz="3600" dirty="0"/>
              <a:t>your life?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714621EA-102D-724D-A0FD-10FC87875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=""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God’s Word is alive and powerful. It reveals what is in our hearts. </a:t>
            </a:r>
          </a:p>
          <a:p>
            <a:r>
              <a:rPr lang="en-US" sz="3600" dirty="0"/>
              <a:t>God’s Word will show us when we sin, and the Holy Spirit will use God’s Word to correct our behavior so that we can become more like Christ.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</TotalTime>
  <Words>190</Words>
  <Application>Microsoft Macintosh PowerPoint</Application>
  <PresentationFormat>Custom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2.7  The Bible Is Helpful to Correct</vt:lpstr>
      <vt:lpstr>2.7  The Bible Is Helpful to Correct</vt:lpstr>
      <vt:lpstr>2.7  The Bible Is Helpful to Correct</vt:lpstr>
      <vt:lpstr>2.7  The Bible Is Helpful to Correct</vt:lpstr>
      <vt:lpstr>2.7  The Bible Is Helpful to Correct</vt:lpstr>
      <vt:lpstr>2.7  The Bible Is Helpful to Correct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30</cp:revision>
  <dcterms:created xsi:type="dcterms:W3CDTF">2018-07-11T19:32:05Z</dcterms:created>
  <dcterms:modified xsi:type="dcterms:W3CDTF">2018-08-13T18:36:08Z</dcterms:modified>
</cp:coreProperties>
</file>