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7" r:id="rId6"/>
    <p:sldId id="268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74"/>
  </p:normalViewPr>
  <p:slideViewPr>
    <p:cSldViewPr snapToGrid="0" snapToObjects="1">
      <p:cViewPr varScale="1">
        <p:scale>
          <a:sx n="121" d="100"/>
          <a:sy n="121" d="100"/>
        </p:scale>
        <p:origin x="-120" y="-1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BC1F4B06-DF1C-EB49-8E4B-5EA68A4F9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77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Awana® Clubs International. </a:t>
            </a:r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736D957-8845-2148-B3B0-66C99D35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4.5  Agents of Honor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20FC378-9C23-9D4F-A07C-74FDD4398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We are agents of honor when we glorify God by sacrificially loving and respecting others.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4.5  Agents of Honor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E058C69-F7AE-EB4A-87C7-D4F3B3500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xmlns="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4.5  Agents of Honor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539674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honor show respect and give preference to others.</a:t>
            </a:r>
            <a:r>
              <a:rPr lang="en-US" b="1" dirty="0"/>
              <a:t> </a:t>
            </a:r>
            <a:r>
              <a:rPr lang="en-US" sz="4400" dirty="0"/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4.5  Agents of Honor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099" y="2671055"/>
            <a:ext cx="9977419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honor follow Christ’s example of honor.   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4.5  Agents of Honor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honor respect others even when they do not feel like it.</a:t>
            </a:r>
            <a:endParaRPr lang="en-US" sz="4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29622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4.5  Agents of Honor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honor show they are disciples of Jesus.</a:t>
            </a:r>
            <a:endParaRPr lang="en-US" sz="4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310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94905B2-7DA5-214D-9972-ED3261123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4.5  Agents of Honor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Romans 12:10</a:t>
            </a:r>
            <a:endParaRPr lang="en-US" dirty="0"/>
          </a:p>
          <a:p>
            <a:pPr marL="0" indent="0">
              <a:buNone/>
            </a:pPr>
            <a:r>
              <a:rPr lang="en-US" sz="3600" i="1" dirty="0"/>
              <a:t>Be devoted to one another in brotherly love. </a:t>
            </a:r>
            <a:r>
              <a:rPr lang="en-US" sz="3600" i="1"/>
              <a:t>Honor one another above yourselves.</a:t>
            </a: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/>
              <a:t> 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14787FD-B3E1-074B-AA25-2BDA913A2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4.5  Agents of Honor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What does it mean when someone shows honor? </a:t>
            </a:r>
          </a:p>
          <a:p>
            <a:r>
              <a:rPr lang="en-US" sz="3600" dirty="0"/>
              <a:t>How can you show someone in your home honor? </a:t>
            </a:r>
          </a:p>
          <a:p>
            <a:r>
              <a:rPr lang="en-US" sz="3600" dirty="0"/>
              <a:t>How can you show someone in your school or </a:t>
            </a:r>
            <a:br>
              <a:rPr lang="en-US" sz="3600" dirty="0"/>
            </a:br>
            <a:r>
              <a:rPr lang="en-US" sz="3600" dirty="0"/>
              <a:t>church honor?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56E9542-B0F2-9540-9717-698478C9B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4.5  Agents of Honor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Honor is showing respect and giving preference </a:t>
            </a:r>
            <a:br>
              <a:rPr lang="en-US" sz="3600" dirty="0"/>
            </a:br>
            <a:r>
              <a:rPr lang="en-US" sz="3600" dirty="0"/>
              <a:t>to others. </a:t>
            </a:r>
          </a:p>
          <a:p>
            <a:r>
              <a:rPr lang="en-US" sz="3600" dirty="0"/>
              <a:t>We show others we are a follower of Jesus </a:t>
            </a:r>
            <a:r>
              <a:rPr lang="en-US" sz="3600"/>
              <a:t>when </a:t>
            </a:r>
            <a:br>
              <a:rPr lang="en-US" sz="3600"/>
            </a:br>
            <a:r>
              <a:rPr lang="en-US" sz="3600"/>
              <a:t>we </a:t>
            </a:r>
            <a:r>
              <a:rPr lang="en-US" sz="3600" dirty="0"/>
              <a:t>love and honor one another.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1510</TotalTime>
  <Words>164</Words>
  <Application>Microsoft Macintosh PowerPoint</Application>
  <PresentationFormat>Custom</PresentationFormat>
  <Paragraphs>48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4.5  Agents of Honor</vt:lpstr>
      <vt:lpstr>4.5  Agents of Honor</vt:lpstr>
      <vt:lpstr>4.5  Agents of Honor</vt:lpstr>
      <vt:lpstr>4.5  Agents of Honor</vt:lpstr>
      <vt:lpstr>4.5  Agents of Honor</vt:lpstr>
      <vt:lpstr>4.5  Agents of Honor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Awana Employee</cp:lastModifiedBy>
  <cp:revision>48</cp:revision>
  <dcterms:created xsi:type="dcterms:W3CDTF">2018-07-11T19:32:05Z</dcterms:created>
  <dcterms:modified xsi:type="dcterms:W3CDTF">2018-08-13T16:51:40Z</dcterms:modified>
</cp:coreProperties>
</file>