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7" r:id="rId6"/>
    <p:sldId id="268" r:id="rId7"/>
    <p:sldId id="269" r:id="rId8"/>
    <p:sldId id="266" r:id="rId9"/>
    <p:sldId id="262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74"/>
  </p:normalViewPr>
  <p:slideViewPr>
    <p:cSldViewPr snapToGrid="0" snapToObjects="1">
      <p:cViewPr varScale="1">
        <p:scale>
          <a:sx n="114" d="100"/>
          <a:sy n="114" d="100"/>
        </p:scale>
        <p:origin x="-320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EA1BF424-B357-1345-8E3D-83F86CA533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77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Awana® Clubs International. </a:t>
            </a:r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56E9542-B0F2-9540-9717-698478C9B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4.7  Agents of Grace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We can never do anything to deserve God’s </a:t>
            </a:r>
            <a:br>
              <a:rPr lang="en-US" sz="3600" dirty="0"/>
            </a:br>
            <a:r>
              <a:rPr lang="en-US" sz="3600" dirty="0"/>
              <a:t>amazing grace. </a:t>
            </a:r>
          </a:p>
          <a:p>
            <a:r>
              <a:rPr lang="en-US" sz="3600" dirty="0"/>
              <a:t>His grace saves us, strengthen us, help us grow</a:t>
            </a:r>
            <a:r>
              <a:rPr lang="en-US" sz="3600"/>
              <a:t>, </a:t>
            </a:r>
            <a:br>
              <a:rPr lang="en-US" sz="3600"/>
            </a:br>
            <a:r>
              <a:rPr lang="en-US" sz="3600"/>
              <a:t>and </a:t>
            </a:r>
            <a:r>
              <a:rPr lang="en-US" sz="3600" dirty="0"/>
              <a:t>helps us share the gospel with others.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736D957-8845-2148-B3B0-66C99D35F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4.7  Agents of Grace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20FC378-9C23-9D4F-A07C-74FDD4398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1468877"/>
            <a:ext cx="10776279" cy="500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Agents of grace live out God’s grace when they grow in Christ, rely on God’s strength, and share the gospel of grace with others.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4.7  Agents of Grace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E058C69-F7AE-EB4A-87C7-D4F3B3500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xmlns="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4.7  Agents of Grace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539674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grace are saved through God’s grace.</a:t>
            </a:r>
            <a:endParaRPr lang="en-US" sz="5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4.7  Agents of Grace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099" y="2671055"/>
            <a:ext cx="9977419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grace grow in Christ.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4.7  Agents of Grace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grace rely on God’s strength.</a:t>
            </a: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296220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4.7  Agents of Grace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grace share the gospel.</a:t>
            </a:r>
            <a:endParaRPr lang="en-US" sz="4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310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4.7  Agents of Grace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grace seek to glorify God.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315332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94905B2-7DA5-214D-9972-ED3261123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4.7  Agents of Grace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4C405DEF-FEF3-DB47-9AA2-4C355CE593B8}"/>
              </a:ext>
            </a:extLst>
          </p:cNvPr>
          <p:cNvSpPr txBox="1">
            <a:spLocks/>
          </p:cNvSpPr>
          <p:nvPr/>
        </p:nvSpPr>
        <p:spPr>
          <a:xfrm>
            <a:off x="791099" y="1758743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buNone/>
            </a:pPr>
            <a:r>
              <a:rPr lang="en-US" sz="3600" b="1" i="1" dirty="0"/>
              <a:t>1 Corinthians 15:10</a:t>
            </a:r>
            <a:endParaRPr lang="en-US" dirty="0"/>
          </a:p>
          <a:p>
            <a:pPr marL="0" indent="0">
              <a:buNone/>
            </a:pPr>
            <a:r>
              <a:rPr lang="en-US" sz="3600" i="1" dirty="0"/>
              <a:t>But by the grace of God I am what I am, and His grace to me was not without effect. </a:t>
            </a:r>
            <a:r>
              <a:rPr lang="en-US" sz="3600" i="1"/>
              <a:t>No, I worked harder than all of them — yet not I, but the grace of God that was with me.</a:t>
            </a:r>
            <a:r>
              <a:rPr lang="en-US" sz="3600" i="1" dirty="0"/>
              <a:t>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14787FD-B3E1-074B-AA25-2BDA913A2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4.7  Agents of Grace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What is grace? </a:t>
            </a:r>
          </a:p>
          <a:p>
            <a:r>
              <a:rPr lang="en-US" sz="3600" dirty="0"/>
              <a:t>What can someone do to earn God’s grace? </a:t>
            </a:r>
          </a:p>
          <a:p>
            <a:r>
              <a:rPr lang="en-US" sz="3600" dirty="0"/>
              <a:t>How will you choose to be an agent of grace in someone’s life this week? </a:t>
            </a:r>
          </a:p>
          <a:p>
            <a:r>
              <a:rPr lang="en-US" sz="3600" dirty="0"/>
              <a:t>How can you rely on God’s grace this week to help you get through a tough situation?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1522</TotalTime>
  <Words>170</Words>
  <Application>Microsoft Macintosh PowerPoint</Application>
  <PresentationFormat>Custom</PresentationFormat>
  <Paragraphs>46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4.7  Agents of Grace</vt:lpstr>
      <vt:lpstr>4.7  Agents of Grace</vt:lpstr>
      <vt:lpstr>4.7  Agents of Grace</vt:lpstr>
      <vt:lpstr>4.7  Agents of Grace</vt:lpstr>
      <vt:lpstr>4.7  Agents of Grace</vt:lpstr>
      <vt:lpstr>4.7  Agents of Grace</vt:lpstr>
      <vt:lpstr>4.7  Agents of Grace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Awana Employee</cp:lastModifiedBy>
  <cp:revision>50</cp:revision>
  <dcterms:created xsi:type="dcterms:W3CDTF">2018-07-11T19:32:05Z</dcterms:created>
  <dcterms:modified xsi:type="dcterms:W3CDTF">2018-08-13T16:53:48Z</dcterms:modified>
</cp:coreProperties>
</file>