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-120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3A440B5-D62B-904E-8DE1-A05EAB36A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Agents of obedience show their love for God when they obey quickly with a good attitude.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have a relationship </a:t>
            </a:r>
            <a:br>
              <a:rPr lang="en-US" sz="3600" dirty="0"/>
            </a:br>
            <a:r>
              <a:rPr lang="en-US" sz="3600" dirty="0"/>
              <a:t>with God. </a:t>
            </a:r>
            <a:r>
              <a:rPr lang="en-US" sz="44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keep God’s commands.</a:t>
            </a:r>
            <a:r>
              <a:rPr lang="en-US" b="1" dirty="0"/>
              <a:t> </a:t>
            </a:r>
            <a:r>
              <a:rPr lang="en-US" sz="3600" dirty="0"/>
              <a:t>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have a humble attitude.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display their love to God. 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14:15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If you love Me, you will obey what I command.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Why is it sometimes hard to obey? </a:t>
            </a:r>
          </a:p>
          <a:p>
            <a:r>
              <a:rPr lang="en-US" sz="3600" dirty="0"/>
              <a:t>Why is it hard to have a right attitude when we obey? </a:t>
            </a:r>
          </a:p>
          <a:p>
            <a:r>
              <a:rPr lang="en-US" sz="3600" dirty="0"/>
              <a:t>How can God’s Word and prayer help you with your attitude toward those in authority? </a:t>
            </a:r>
          </a:p>
          <a:p>
            <a:r>
              <a:rPr lang="en-US" sz="3600" dirty="0"/>
              <a:t>How can you be an agent of obedience in your home? school?</a:t>
            </a:r>
            <a:r>
              <a:rPr lang="en-US" b="1" dirty="0"/>
              <a:t> </a:t>
            </a: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gave us rules to protect us, help us, and keep us safe. He placed in our lives authority figures we need to obey. </a:t>
            </a:r>
          </a:p>
          <a:p>
            <a:r>
              <a:rPr lang="en-US" sz="3600" dirty="0"/>
              <a:t>We display our love for God when we humbly obey God’s Word and those in authority over us.</a:t>
            </a:r>
            <a:endParaRPr lang="en-US" sz="4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174</Words>
  <Application>Microsoft Macintosh PowerPoint</Application>
  <PresentationFormat>Custom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4.4  Agents of Obedience</vt:lpstr>
      <vt:lpstr>4.4  Agents of Obedience</vt:lpstr>
      <vt:lpstr>4.4  Agents of Obedience</vt:lpstr>
      <vt:lpstr>4.4  Agents of Obedience</vt:lpstr>
      <vt:lpstr>4.4  Agents of Obedience</vt:lpstr>
      <vt:lpstr>4.4  Agents of Obedience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48</cp:revision>
  <dcterms:created xsi:type="dcterms:W3CDTF">2018-07-11T19:32:05Z</dcterms:created>
  <dcterms:modified xsi:type="dcterms:W3CDTF">2018-08-13T16:49:26Z</dcterms:modified>
</cp:coreProperties>
</file>