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5" r:id="rId7"/>
    <p:sldId id="266"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04"/>
    <p:restoredTop sz="94674"/>
  </p:normalViewPr>
  <p:slideViewPr>
    <p:cSldViewPr snapToGrid="0" snapToObjects="1">
      <p:cViewPr varScale="1">
        <p:scale>
          <a:sx n="92" d="100"/>
          <a:sy n="92" d="100"/>
        </p:scale>
        <p:origin x="-120" y="-7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a16="http://schemas.microsoft.com/office/drawing/2014/main" xmlns=""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a16="http://schemas.microsoft.com/office/drawing/2014/main" xmlns=""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a16="http://schemas.microsoft.com/office/drawing/2014/main" xmlns=""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B9054625-C7DE-334F-99E1-2D8F5A99C0DC}"/>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xmlns="" id="{D4A06E41-71C9-CA4D-8651-2DE47DF619E3}"/>
              </a:ext>
            </a:extLst>
          </p:cNvPr>
          <p:cNvSpPr txBox="1"/>
          <p:nvPr/>
        </p:nvSpPr>
        <p:spPr>
          <a:xfrm>
            <a:off x="8612660" y="6203092"/>
            <a:ext cx="2777623" cy="276999"/>
          </a:xfrm>
          <a:prstGeom prst="rect">
            <a:avLst/>
          </a:prstGeom>
          <a:noFill/>
        </p:spPr>
        <p:txBody>
          <a:bodyPr wrap="none" rtlCol="0">
            <a:spAutoFit/>
          </a:bodyPr>
          <a:lstStyle/>
          <a:p>
            <a:r>
              <a:rPr lang="en-US" sz="1200" b="1" dirty="0"/>
              <a:t>© 2018 Awana® Clubs International. </a:t>
            </a:r>
            <a:r>
              <a:rPr lang="en-US" sz="1200" b="1" dirty="0" smtClean="0"/>
              <a:t>NIV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08299B3-87DA-C74F-8609-D746543D065B}"/>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2.1  The Bible Is God’s Revelation</a:t>
            </a:r>
            <a:endParaRPr lang="en-US" sz="3200" b="1" dirty="0">
              <a:latin typeface="+mn-lt"/>
            </a:endParaRPr>
          </a:p>
        </p:txBody>
      </p:sp>
      <p:sp>
        <p:nvSpPr>
          <p:cNvPr id="8" name="Content Placeholder 2">
            <a:extLst>
              <a:ext uri="{FF2B5EF4-FFF2-40B4-BE49-F238E27FC236}">
                <a16:creationId xmlns:a16="http://schemas.microsoft.com/office/drawing/2014/main" xmlns=""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xmlns="" id="{33BD2711-7E36-EC48-830F-F2A0FE08A4CF}"/>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37E6091-E62F-384A-AF7C-1EC45F0E00EB}"/>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xmlns="" id="{C43D5D1E-DF2F-F744-A43D-E156ECD69E61}"/>
              </a:ext>
            </a:extLst>
          </p:cNvPr>
          <p:cNvSpPr>
            <a:spLocks noGrp="1"/>
          </p:cNvSpPr>
          <p:nvPr>
            <p:ph idx="1"/>
          </p:nvPr>
        </p:nvSpPr>
        <p:spPr>
          <a:xfrm>
            <a:off x="721814" y="2458097"/>
            <a:ext cx="10776279" cy="4020524"/>
          </a:xfrm>
        </p:spPr>
        <p:txBody>
          <a:bodyPr>
            <a:normAutofit/>
          </a:bodyPr>
          <a:lstStyle/>
          <a:p>
            <a:pPr marL="0" indent="0">
              <a:buNone/>
            </a:pPr>
            <a:r>
              <a:rPr lang="en-US" sz="3600" b="1" i="1" dirty="0"/>
              <a:t>Lesson Summary</a:t>
            </a:r>
            <a:endParaRPr lang="en-US" dirty="0"/>
          </a:p>
          <a:p>
            <a:pPr marL="0" indent="0">
              <a:buNone/>
            </a:pPr>
            <a:r>
              <a:rPr lang="en-US" sz="3600" dirty="0"/>
              <a:t>God has revealed Himself through creation and through His Word, the Bible. All people are without excuse when it comes to not knowing there is a God. </a:t>
            </a:r>
          </a:p>
        </p:txBody>
      </p:sp>
      <p:sp>
        <p:nvSpPr>
          <p:cNvPr id="7" name="Title 6">
            <a:extLst>
              <a:ext uri="{FF2B5EF4-FFF2-40B4-BE49-F238E27FC236}">
                <a16:creationId xmlns:a16="http://schemas.microsoft.com/office/drawing/2014/main" xmlns="" id="{8AE232DC-6A7B-0A46-BDBB-85350EF76C0C}"/>
              </a:ext>
            </a:extLst>
          </p:cNvPr>
          <p:cNvSpPr>
            <a:spLocks noGrp="1"/>
          </p:cNvSpPr>
          <p:nvPr>
            <p:ph type="title"/>
          </p:nvPr>
        </p:nvSpPr>
        <p:spPr>
          <a:xfrm>
            <a:off x="721815" y="589610"/>
            <a:ext cx="7369299" cy="446533"/>
          </a:xfrm>
        </p:spPr>
        <p:txBody>
          <a:bodyPr>
            <a:noAutofit/>
          </a:bodyPr>
          <a:lstStyle/>
          <a:p>
            <a:r>
              <a:rPr lang="en-US" sz="3200" b="1" dirty="0"/>
              <a:t>2.1  The Bible Is God’s Revelation</a:t>
            </a:r>
            <a:endParaRPr lang="en-US" sz="3200" b="1" dirty="0">
              <a:latin typeface="+mn-lt"/>
            </a:endParaRPr>
          </a:p>
        </p:txBody>
      </p:sp>
      <p:sp>
        <p:nvSpPr>
          <p:cNvPr id="9" name="TextBox 8">
            <a:extLst>
              <a:ext uri="{FF2B5EF4-FFF2-40B4-BE49-F238E27FC236}">
                <a16:creationId xmlns:a16="http://schemas.microsoft.com/office/drawing/2014/main" xmlns="" id="{E2268EF6-D5ED-D645-B66E-A222115AE689}"/>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7B1851CC-B1E1-204F-837B-D586F167C5A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xmlns="" id="{78B92E36-6565-E84F-94F1-0DFFA52B1A9E}"/>
              </a:ext>
            </a:extLst>
          </p:cNvPr>
          <p:cNvSpPr>
            <a:spLocks noGrp="1"/>
          </p:cNvSpPr>
          <p:nvPr>
            <p:ph type="title"/>
          </p:nvPr>
        </p:nvSpPr>
        <p:spPr>
          <a:xfrm>
            <a:off x="721815" y="589610"/>
            <a:ext cx="7369299" cy="446533"/>
          </a:xfrm>
        </p:spPr>
        <p:txBody>
          <a:bodyPr>
            <a:noAutofit/>
          </a:bodyPr>
          <a:lstStyle/>
          <a:p>
            <a:r>
              <a:rPr lang="en-US" sz="3200" b="1" dirty="0"/>
              <a:t>2.1  The Bible Is God’s Revelation</a:t>
            </a:r>
            <a:endParaRPr lang="en-US" sz="3200" b="1" dirty="0">
              <a:latin typeface="+mn-lt"/>
            </a:endParaRPr>
          </a:p>
        </p:txBody>
      </p:sp>
      <p:sp>
        <p:nvSpPr>
          <p:cNvPr id="7" name="Content Placeholder 2">
            <a:extLst>
              <a:ext uri="{FF2B5EF4-FFF2-40B4-BE49-F238E27FC236}">
                <a16:creationId xmlns:a16="http://schemas.microsoft.com/office/drawing/2014/main" xmlns=""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sz="3600" dirty="0"/>
          </a:p>
          <a:p>
            <a:r>
              <a:rPr lang="en-US" sz="3600" dirty="0"/>
              <a:t>God reveals Himself through nature. </a:t>
            </a:r>
          </a:p>
        </p:txBody>
      </p:sp>
      <p:sp>
        <p:nvSpPr>
          <p:cNvPr id="9" name="TextBox 8">
            <a:extLst>
              <a:ext uri="{FF2B5EF4-FFF2-40B4-BE49-F238E27FC236}">
                <a16:creationId xmlns:a16="http://schemas.microsoft.com/office/drawing/2014/main" xmlns="" id="{7B343696-07CD-DD45-9C25-E5E8C7B55E3F}"/>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C9EB593C-EC0A-6F4D-8C02-256FD366C85D}"/>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120F287C-FC82-294F-A738-96C82916CCCC}"/>
              </a:ext>
            </a:extLst>
          </p:cNvPr>
          <p:cNvSpPr>
            <a:spLocks noGrp="1"/>
          </p:cNvSpPr>
          <p:nvPr>
            <p:ph type="title"/>
          </p:nvPr>
        </p:nvSpPr>
        <p:spPr>
          <a:xfrm>
            <a:off x="721815" y="589610"/>
            <a:ext cx="7369299" cy="446533"/>
          </a:xfrm>
        </p:spPr>
        <p:txBody>
          <a:bodyPr>
            <a:noAutofit/>
          </a:bodyPr>
          <a:lstStyle/>
          <a:p>
            <a:r>
              <a:rPr lang="en-US" sz="3200" b="1" dirty="0"/>
              <a:t>2.1  The Bible Is God’s Revelation</a:t>
            </a:r>
            <a:endParaRPr lang="en-US" sz="3200" b="1" dirty="0">
              <a:latin typeface="+mn-lt"/>
            </a:endParaRPr>
          </a:p>
        </p:txBody>
      </p:sp>
      <p:sp>
        <p:nvSpPr>
          <p:cNvPr id="4" name="Content Placeholder 2">
            <a:extLst>
              <a:ext uri="{FF2B5EF4-FFF2-40B4-BE49-F238E27FC236}">
                <a16:creationId xmlns:a16="http://schemas.microsoft.com/office/drawing/2014/main" xmlns=""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Man knows there is a God. </a:t>
            </a:r>
          </a:p>
          <a:p>
            <a:pPr marL="0" indent="0">
              <a:buNone/>
            </a:pPr>
            <a:endParaRPr lang="en-US" sz="3600" dirty="0"/>
          </a:p>
        </p:txBody>
      </p:sp>
      <p:sp>
        <p:nvSpPr>
          <p:cNvPr id="7" name="TextBox 6">
            <a:extLst>
              <a:ext uri="{FF2B5EF4-FFF2-40B4-BE49-F238E27FC236}">
                <a16:creationId xmlns:a16="http://schemas.microsoft.com/office/drawing/2014/main" xmlns="" id="{51AE0CF2-FA55-DE4C-AB2C-0E602442B30F}"/>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5EBF3235-DD71-CE4F-AB7A-0CAC32212D8A}"/>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2.1  The Bible Is God’s Revelation</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dirty="0"/>
          </a:p>
          <a:p>
            <a:r>
              <a:rPr lang="en-US" sz="3600" dirty="0"/>
              <a:t>God reveals who He is through the Bible.</a:t>
            </a:r>
          </a:p>
        </p:txBody>
      </p:sp>
      <p:sp>
        <p:nvSpPr>
          <p:cNvPr id="7" name="TextBox 6">
            <a:extLst>
              <a:ext uri="{FF2B5EF4-FFF2-40B4-BE49-F238E27FC236}">
                <a16:creationId xmlns:a16="http://schemas.microsoft.com/office/drawing/2014/main" xmlns="" id="{F254A310-3519-7E45-8010-A0EB5AC1AF6D}"/>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51946B8D-A849-014C-826A-D6017BC873F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2.1  The Bible Is God’s Revelation</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dirty="0"/>
          </a:p>
          <a:p>
            <a:r>
              <a:rPr lang="en-US" sz="3600" dirty="0"/>
              <a:t>The Bible reveals how we can be right with God. </a:t>
            </a:r>
          </a:p>
        </p:txBody>
      </p:sp>
      <p:sp>
        <p:nvSpPr>
          <p:cNvPr id="7" name="TextBox 6">
            <a:extLst>
              <a:ext uri="{FF2B5EF4-FFF2-40B4-BE49-F238E27FC236}">
                <a16:creationId xmlns:a16="http://schemas.microsoft.com/office/drawing/2014/main" xmlns="" id="{60946198-77CA-B549-A198-70561A2EE9FA}"/>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364084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98F1D3F1-421D-474A-8688-BE6DF73B1F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2.1  The Bible Is God’s Revelation</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0" y="1625754"/>
            <a:ext cx="10565065" cy="4582848"/>
          </a:xfrm>
        </p:spPr>
        <p:txBody>
          <a:bodyPr>
            <a:noAutofit/>
          </a:bodyPr>
          <a:lstStyle/>
          <a:p>
            <a:pPr marL="0" indent="0">
              <a:lnSpc>
                <a:spcPct val="100000"/>
              </a:lnSpc>
              <a:buNone/>
            </a:pPr>
            <a:r>
              <a:rPr lang="en-US" sz="3600" b="1" i="1" dirty="0"/>
              <a:t>Memorize</a:t>
            </a:r>
            <a:endParaRPr lang="en-US" sz="3600" dirty="0"/>
          </a:p>
          <a:p>
            <a:pPr marL="0" indent="0">
              <a:lnSpc>
                <a:spcPct val="100000"/>
              </a:lnSpc>
              <a:buNone/>
            </a:pPr>
            <a:r>
              <a:rPr lang="en-US" sz="3600" b="1" i="1" dirty="0" smtClean="0"/>
              <a:t>Romans 1:20 </a:t>
            </a:r>
            <a:r>
              <a:rPr lang="en-US" sz="3600" b="1" i="1" dirty="0"/>
              <a:t> </a:t>
            </a:r>
            <a:endParaRPr lang="en-US" sz="3600" dirty="0"/>
          </a:p>
          <a:p>
            <a:pPr marL="0" indent="0">
              <a:lnSpc>
                <a:spcPct val="100000"/>
              </a:lnSpc>
              <a:buNone/>
            </a:pPr>
            <a:r>
              <a:rPr lang="en-US" sz="3600" i="1" dirty="0"/>
              <a:t>For since the creation of the world God’s invisible qualities — His eternal power and divine nature — have been clearly seen, being understood from what has been made, so that men are without excuse.</a:t>
            </a:r>
            <a:r>
              <a:rPr lang="en-US" sz="3600" i="1" dirty="0"/>
              <a:t> </a:t>
            </a:r>
            <a:endParaRPr lang="en-US" sz="3600" dirty="0"/>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p:txBody>
      </p:sp>
      <p:sp>
        <p:nvSpPr>
          <p:cNvPr id="7" name="TextBox 6">
            <a:extLst>
              <a:ext uri="{FF2B5EF4-FFF2-40B4-BE49-F238E27FC236}">
                <a16:creationId xmlns:a16="http://schemas.microsoft.com/office/drawing/2014/main" xmlns="" id="{7378FAB4-B42A-9D46-91E3-D65BC5D27873}"/>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74773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37A61602-2781-DE44-8C4C-DCE38E96D9BC}"/>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2.1  The Bible Is God’s Revelation</a:t>
            </a:r>
            <a:endParaRPr lang="en-US" sz="3200" b="1" dirty="0">
              <a:latin typeface="+mn-lt"/>
            </a:endParaRP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How have you seen God’s power in nature? </a:t>
            </a:r>
          </a:p>
          <a:p>
            <a:endParaRPr lang="en-US" sz="3600" dirty="0"/>
          </a:p>
          <a:p>
            <a:r>
              <a:rPr lang="en-US" sz="3600" dirty="0"/>
              <a:t>What have you learned about God in the Scripture </a:t>
            </a:r>
            <a:br>
              <a:rPr lang="en-US" sz="3600" dirty="0"/>
            </a:br>
            <a:r>
              <a:rPr lang="en-US" sz="3600" dirty="0"/>
              <a:t>this week? </a:t>
            </a:r>
          </a:p>
          <a:p>
            <a:endParaRPr lang="en-US" sz="3600" dirty="0"/>
          </a:p>
          <a:p>
            <a:r>
              <a:rPr lang="en-US" sz="3600" dirty="0"/>
              <a:t>What is one way you can learn about God this week? </a:t>
            </a:r>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xmlns="" id="{822385FD-C406-7E44-BC4C-CEF971FC0438}"/>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EC1E7D35-A3F6-7F4C-8A92-937D124168FD}"/>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2.1  The Bible Is God’s Revelation</a:t>
            </a:r>
            <a:endParaRPr lang="en-US" sz="3200" b="1" dirty="0">
              <a:latin typeface="+mn-lt"/>
            </a:endParaRP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200" dirty="0"/>
              <a:t>Nature reveals that there is a creator God, and no one could ever deny this truth. </a:t>
            </a:r>
          </a:p>
          <a:p>
            <a:endParaRPr lang="en-US" sz="3200" dirty="0"/>
          </a:p>
          <a:p>
            <a:r>
              <a:rPr lang="en-US" sz="3200" dirty="0"/>
              <a:t>The Bible reveals details of who God is and what He has done for us. We can never know all there is to know about God, but we can commit to being a life-long studier of the Bible so we can tell others about the almighty God. </a:t>
            </a:r>
          </a:p>
        </p:txBody>
      </p:sp>
      <p:sp>
        <p:nvSpPr>
          <p:cNvPr id="9" name="TextBox 8">
            <a:extLst>
              <a:ext uri="{FF2B5EF4-FFF2-40B4-BE49-F238E27FC236}">
                <a16:creationId xmlns:a16="http://schemas.microsoft.com/office/drawing/2014/main" xmlns="" id="{91AFB788-45C9-1741-9CD9-173F518F14D8}"/>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TotalTime>
  <Words>187</Words>
  <Application>Microsoft Macintosh PowerPoint</Application>
  <PresentationFormat>Custom</PresentationFormat>
  <Paragraphs>48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2.1  The Bible Is God’s Revelation</vt:lpstr>
      <vt:lpstr>2.1  The Bible Is God’s Revelation</vt:lpstr>
      <vt:lpstr>2.1  The Bible Is God’s Revelation</vt:lpstr>
      <vt:lpstr>2.1  The Bible Is God’s Revelation</vt:lpstr>
      <vt:lpstr>2.1  The Bible Is God’s Revelation</vt:lpstr>
      <vt:lpstr>2.1  The Bible Is God’s Revelation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13</cp:revision>
  <dcterms:created xsi:type="dcterms:W3CDTF">2018-07-11T19:32:05Z</dcterms:created>
  <dcterms:modified xsi:type="dcterms:W3CDTF">2018-08-13T16:05:57Z</dcterms:modified>
</cp:coreProperties>
</file>