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7" r:id="rId7"/>
    <p:sldId id="266"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4674"/>
  </p:normalViewPr>
  <p:slideViewPr>
    <p:cSldViewPr snapToGrid="0" snapToObjects="1">
      <p:cViewPr varScale="1">
        <p:scale>
          <a:sx n="121" d="100"/>
          <a:sy n="121" d="100"/>
        </p:scale>
        <p:origin x="-120" y="-12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a16="http://schemas.microsoft.com/office/drawing/2014/main" xmlns=""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a16="http://schemas.microsoft.com/office/drawing/2014/main" xmlns=""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a16="http://schemas.microsoft.com/office/drawing/2014/main" xmlns=""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xmlns="" id="{6254DEFF-B43C-574B-84EF-3FC0F7552AC7}"/>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xmlns="" id="{8E5EB4BE-B07B-484C-A098-1934D9CD2A3E}"/>
              </a:ext>
            </a:extLst>
          </p:cNvPr>
          <p:cNvSpPr txBox="1"/>
          <p:nvPr/>
        </p:nvSpPr>
        <p:spPr>
          <a:xfrm>
            <a:off x="8612660" y="6203092"/>
            <a:ext cx="2777623" cy="276999"/>
          </a:xfrm>
          <a:prstGeom prst="rect">
            <a:avLst/>
          </a:prstGeom>
          <a:noFill/>
        </p:spPr>
        <p:txBody>
          <a:bodyPr wrap="none" rtlCol="0">
            <a:spAutoFit/>
          </a:bodyPr>
          <a:lstStyle/>
          <a:p>
            <a:r>
              <a:rPr lang="en-US" sz="1200" b="1" dirty="0"/>
              <a:t>© 2018 Awana® Clubs International. </a:t>
            </a:r>
            <a:r>
              <a:rPr lang="en-US" sz="1200" b="1" dirty="0" smtClean="0"/>
              <a:t>NIV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6506ED14-6033-7C4D-9013-E5E3B65F3BCB}"/>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3.2  I Am the Light of the World</a:t>
            </a:r>
            <a:endParaRPr lang="en-US" sz="3200" b="1" dirty="0">
              <a:latin typeface="+mn-lt"/>
            </a:endParaRPr>
          </a:p>
        </p:txBody>
      </p:sp>
      <p:sp>
        <p:nvSpPr>
          <p:cNvPr id="8" name="Content Placeholder 2">
            <a:extLst>
              <a:ext uri="{FF2B5EF4-FFF2-40B4-BE49-F238E27FC236}">
                <a16:creationId xmlns:a16="http://schemas.microsoft.com/office/drawing/2014/main" xmlns=""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xmlns="" id="{F495F958-671F-9A4F-AA5B-C891CCCE3D44}"/>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571804F6-4012-9744-86A8-468CCAE30EEE}"/>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xmlns="" id="{C43D5D1E-DF2F-F744-A43D-E156ECD69E61}"/>
              </a:ext>
            </a:extLst>
          </p:cNvPr>
          <p:cNvSpPr>
            <a:spLocks noGrp="1"/>
          </p:cNvSpPr>
          <p:nvPr>
            <p:ph idx="1"/>
          </p:nvPr>
        </p:nvSpPr>
        <p:spPr>
          <a:xfrm>
            <a:off x="721814" y="1468877"/>
            <a:ext cx="10776279" cy="5009744"/>
          </a:xfrm>
        </p:spPr>
        <p:txBody>
          <a:bodyPr>
            <a:normAutofit/>
          </a:bodyPr>
          <a:lstStyle/>
          <a:p>
            <a:pPr marL="0" indent="0">
              <a:buNone/>
            </a:pPr>
            <a:r>
              <a:rPr lang="en-US" sz="3600" b="1" i="1" dirty="0"/>
              <a:t>Lesson Summary</a:t>
            </a:r>
            <a:endParaRPr lang="en-US" dirty="0"/>
          </a:p>
          <a:p>
            <a:pPr marL="0" indent="0">
              <a:buNone/>
            </a:pPr>
            <a:r>
              <a:rPr lang="en-US" sz="3600" dirty="0"/>
              <a:t>Jesus is the Light of the World. When we trust Him as Savior, His light changes our lives and shines so others can see Christ in us. </a:t>
            </a:r>
          </a:p>
        </p:txBody>
      </p:sp>
      <p:sp>
        <p:nvSpPr>
          <p:cNvPr id="7" name="Title 6">
            <a:extLst>
              <a:ext uri="{FF2B5EF4-FFF2-40B4-BE49-F238E27FC236}">
                <a16:creationId xmlns:a16="http://schemas.microsoft.com/office/drawing/2014/main" xmlns="" id="{8AE232DC-6A7B-0A46-BDBB-85350EF76C0C}"/>
              </a:ext>
            </a:extLst>
          </p:cNvPr>
          <p:cNvSpPr>
            <a:spLocks noGrp="1"/>
          </p:cNvSpPr>
          <p:nvPr>
            <p:ph type="title"/>
          </p:nvPr>
        </p:nvSpPr>
        <p:spPr>
          <a:xfrm>
            <a:off x="721815" y="589610"/>
            <a:ext cx="7369299" cy="446533"/>
          </a:xfrm>
        </p:spPr>
        <p:txBody>
          <a:bodyPr>
            <a:noAutofit/>
          </a:bodyPr>
          <a:lstStyle/>
          <a:p>
            <a:r>
              <a:rPr lang="en-US" sz="3200" b="1" dirty="0"/>
              <a:t>3.2  I Am the Light of the World</a:t>
            </a:r>
            <a:endParaRPr lang="en-US" sz="3200" b="1" dirty="0">
              <a:latin typeface="+mn-lt"/>
            </a:endParaRPr>
          </a:p>
        </p:txBody>
      </p:sp>
      <p:sp>
        <p:nvSpPr>
          <p:cNvPr id="8" name="TextBox 7">
            <a:extLst>
              <a:ext uri="{FF2B5EF4-FFF2-40B4-BE49-F238E27FC236}">
                <a16:creationId xmlns:a16="http://schemas.microsoft.com/office/drawing/2014/main" xmlns="" id="{696C7DBA-F332-4D45-B595-3A50D634C73D}"/>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0C7A7851-3FD9-D941-9DBE-B837ECD7042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xmlns="" id="{78B92E36-6565-E84F-94F1-0DFFA52B1A9E}"/>
              </a:ext>
            </a:extLst>
          </p:cNvPr>
          <p:cNvSpPr>
            <a:spLocks noGrp="1"/>
          </p:cNvSpPr>
          <p:nvPr>
            <p:ph type="title"/>
          </p:nvPr>
        </p:nvSpPr>
        <p:spPr>
          <a:xfrm>
            <a:off x="721815" y="589610"/>
            <a:ext cx="7369299" cy="446533"/>
          </a:xfrm>
        </p:spPr>
        <p:txBody>
          <a:bodyPr>
            <a:noAutofit/>
          </a:bodyPr>
          <a:lstStyle/>
          <a:p>
            <a:r>
              <a:rPr lang="en-US" sz="3200" b="1" dirty="0"/>
              <a:t>3.2  I Am the Light of the World</a:t>
            </a:r>
          </a:p>
        </p:txBody>
      </p:sp>
      <p:sp>
        <p:nvSpPr>
          <p:cNvPr id="7" name="Content Placeholder 2">
            <a:extLst>
              <a:ext uri="{FF2B5EF4-FFF2-40B4-BE49-F238E27FC236}">
                <a16:creationId xmlns:a16="http://schemas.microsoft.com/office/drawing/2014/main" xmlns="" id="{18A70FB8-4A49-F748-A8A7-73B264B78E72}"/>
              </a:ext>
            </a:extLst>
          </p:cNvPr>
          <p:cNvSpPr>
            <a:spLocks noGrp="1"/>
          </p:cNvSpPr>
          <p:nvPr>
            <p:ph idx="1"/>
          </p:nvPr>
        </p:nvSpPr>
        <p:spPr>
          <a:xfrm>
            <a:off x="791100" y="2671055"/>
            <a:ext cx="9208933" cy="3537546"/>
          </a:xfrm>
        </p:spPr>
        <p:txBody>
          <a:bodyPr/>
          <a:lstStyle/>
          <a:p>
            <a:pPr marL="0" indent="0">
              <a:buNone/>
            </a:pPr>
            <a:r>
              <a:rPr lang="en-US" sz="3600" b="1" i="1" dirty="0"/>
              <a:t>Main Lesson Teaching</a:t>
            </a:r>
            <a:endParaRPr lang="en-US" dirty="0"/>
          </a:p>
          <a:p>
            <a:r>
              <a:rPr lang="en-US" sz="3600" dirty="0"/>
              <a:t>We are born in darkness.</a:t>
            </a:r>
            <a:r>
              <a:rPr lang="en-US" b="1" dirty="0"/>
              <a:t> </a:t>
            </a:r>
            <a:endParaRPr lang="en-US" dirty="0"/>
          </a:p>
          <a:p>
            <a:pPr marL="0" indent="0">
              <a:buNone/>
            </a:pPr>
            <a:r>
              <a:rPr lang="en-US" sz="3600" dirty="0"/>
              <a:t> </a:t>
            </a:r>
          </a:p>
        </p:txBody>
      </p:sp>
      <p:sp>
        <p:nvSpPr>
          <p:cNvPr id="9" name="TextBox 8">
            <a:extLst>
              <a:ext uri="{FF2B5EF4-FFF2-40B4-BE49-F238E27FC236}">
                <a16:creationId xmlns:a16="http://schemas.microsoft.com/office/drawing/2014/main" xmlns="" id="{6BB1DAB7-55F9-ED43-BBAA-1726732D6D1B}"/>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E5EAFDCE-D51E-8F4A-8523-5A91A14B6AA4}"/>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120F287C-FC82-294F-A738-96C82916CCCC}"/>
              </a:ext>
            </a:extLst>
          </p:cNvPr>
          <p:cNvSpPr>
            <a:spLocks noGrp="1"/>
          </p:cNvSpPr>
          <p:nvPr>
            <p:ph type="title"/>
          </p:nvPr>
        </p:nvSpPr>
        <p:spPr>
          <a:xfrm>
            <a:off x="721815" y="589610"/>
            <a:ext cx="7369299" cy="446533"/>
          </a:xfrm>
        </p:spPr>
        <p:txBody>
          <a:bodyPr>
            <a:noAutofit/>
          </a:bodyPr>
          <a:lstStyle/>
          <a:p>
            <a:r>
              <a:rPr lang="en-US" sz="3200" b="1" dirty="0"/>
              <a:t>3.2  I Am the Light of the World</a:t>
            </a:r>
          </a:p>
        </p:txBody>
      </p:sp>
      <p:sp>
        <p:nvSpPr>
          <p:cNvPr id="4" name="Content Placeholder 2">
            <a:extLst>
              <a:ext uri="{FF2B5EF4-FFF2-40B4-BE49-F238E27FC236}">
                <a16:creationId xmlns:a16="http://schemas.microsoft.com/office/drawing/2014/main" xmlns="" id="{9345679C-A66B-4648-8DD6-8D34CEF4A0CB}"/>
              </a:ext>
            </a:extLst>
          </p:cNvPr>
          <p:cNvSpPr>
            <a:spLocks noGrp="1"/>
          </p:cNvSpPr>
          <p:nvPr>
            <p:ph idx="1"/>
          </p:nvPr>
        </p:nvSpPr>
        <p:spPr>
          <a:xfrm>
            <a:off x="791101" y="2671055"/>
            <a:ext cx="8508542" cy="3537546"/>
          </a:xfrm>
        </p:spPr>
        <p:txBody>
          <a:bodyPr/>
          <a:lstStyle/>
          <a:p>
            <a:pPr marL="0" indent="0">
              <a:buNone/>
            </a:pPr>
            <a:r>
              <a:rPr lang="en-US" sz="3600" b="1" i="1" dirty="0"/>
              <a:t>Main Lesson Teaching</a:t>
            </a:r>
            <a:endParaRPr lang="en-US" dirty="0"/>
          </a:p>
          <a:p>
            <a:r>
              <a:rPr lang="en-US" sz="3600" dirty="0"/>
              <a:t>Jesus is the Light of the World. </a:t>
            </a:r>
            <a:endParaRPr lang="en-US" sz="4400" dirty="0"/>
          </a:p>
          <a:p>
            <a:pPr marL="0" indent="0">
              <a:buNone/>
            </a:pPr>
            <a:endParaRPr lang="en-US" dirty="0"/>
          </a:p>
        </p:txBody>
      </p:sp>
      <p:sp>
        <p:nvSpPr>
          <p:cNvPr id="7" name="TextBox 6">
            <a:extLst>
              <a:ext uri="{FF2B5EF4-FFF2-40B4-BE49-F238E27FC236}">
                <a16:creationId xmlns:a16="http://schemas.microsoft.com/office/drawing/2014/main" xmlns="" id="{A718DBD6-2872-CC45-9F33-6DCB6DE6BF65}"/>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399DEDA-AC2D-E743-AC32-02D192248D45}"/>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3.2  I Am the Light of the World</a:t>
            </a: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His light changes us. </a:t>
            </a:r>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399DEDA-AC2D-E743-AC32-02D192248D45}"/>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3.2  I Am the Light of the World</a:t>
            </a: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We become His lights. </a:t>
            </a:r>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105498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64A0AA1D-19EE-C649-93B9-975AF9959F2D}"/>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3.2  I Am the Light of the World</a:t>
            </a:r>
          </a:p>
        </p:txBody>
      </p:sp>
      <p:sp>
        <p:nvSpPr>
          <p:cNvPr id="7" name="TextBox 6">
            <a:extLst>
              <a:ext uri="{FF2B5EF4-FFF2-40B4-BE49-F238E27FC236}">
                <a16:creationId xmlns:a16="http://schemas.microsoft.com/office/drawing/2014/main" xmlns="" id="{7378FAB4-B42A-9D46-91E3-D65BC5D27873}"/>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
        <p:nvSpPr>
          <p:cNvPr id="9" name="Content Placeholder 2">
            <a:extLst>
              <a:ext uri="{FF2B5EF4-FFF2-40B4-BE49-F238E27FC236}">
                <a16:creationId xmlns:a16="http://schemas.microsoft.com/office/drawing/2014/main" xmlns="" id="{4C405DEF-FEF3-DB47-9AA2-4C355CE593B8}"/>
              </a:ext>
            </a:extLst>
          </p:cNvPr>
          <p:cNvSpPr txBox="1">
            <a:spLocks/>
          </p:cNvSpPr>
          <p:nvPr/>
        </p:nvSpPr>
        <p:spPr>
          <a:xfrm>
            <a:off x="791099" y="1758743"/>
            <a:ext cx="10565065" cy="36363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600" b="1" i="1" dirty="0"/>
              <a:t>Memorize</a:t>
            </a:r>
            <a:endParaRPr lang="en-US" sz="3600" dirty="0"/>
          </a:p>
          <a:p>
            <a:pPr marL="0" indent="0">
              <a:lnSpc>
                <a:spcPct val="100000"/>
              </a:lnSpc>
              <a:buNone/>
            </a:pPr>
            <a:r>
              <a:rPr lang="en-US" sz="3600" b="1" i="1" dirty="0"/>
              <a:t>John 8:12</a:t>
            </a:r>
            <a:r>
              <a:rPr lang="en-US" dirty="0"/>
              <a:t/>
            </a:r>
            <a:br>
              <a:rPr lang="en-US" dirty="0"/>
            </a:br>
            <a:r>
              <a:rPr lang="en-US" sz="3600" i="1" dirty="0"/>
              <a:t>When Jesus spoke again to the people, He said, “I am the light of the world. Whoever follows Me will never walk in darkness, but will have the light of life.”</a:t>
            </a:r>
            <a:endParaRPr lang="en-US" sz="3600" dirty="0"/>
          </a:p>
        </p:txBody>
      </p:sp>
    </p:spTree>
    <p:extLst>
      <p:ext uri="{BB962C8B-B14F-4D97-AF65-F5344CB8AC3E}">
        <p14:creationId xmlns:p14="http://schemas.microsoft.com/office/powerpoint/2010/main" val="1683636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EFAB9FEC-2FC3-6148-8057-4E52FDE463B6}"/>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3.2  I Am the Light of the World</a:t>
            </a: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200" dirty="0"/>
              <a:t>What does it mean that Jesus is the Light of the World? </a:t>
            </a:r>
          </a:p>
          <a:p>
            <a:r>
              <a:rPr lang="en-US" sz="3200" dirty="0"/>
              <a:t>How can a person have the light of life? </a:t>
            </a:r>
          </a:p>
          <a:p>
            <a:r>
              <a:rPr lang="en-US" sz="3200" dirty="0"/>
              <a:t>How has your life changed since you have the light of Christ in your life? </a:t>
            </a:r>
          </a:p>
          <a:p>
            <a:r>
              <a:rPr lang="en-US" sz="3200" dirty="0"/>
              <a:t>How can you choose to walk in the light of Jesus this week? </a:t>
            </a:r>
          </a:p>
          <a:p>
            <a:r>
              <a:rPr lang="en-US" sz="3200" dirty="0"/>
              <a:t>How can others see Christ’s life in you?</a:t>
            </a:r>
            <a:r>
              <a:rPr lang="en-US" b="1" dirty="0"/>
              <a:t> </a:t>
            </a:r>
            <a:endParaRPr lang="en-US" dirty="0"/>
          </a:p>
          <a:p>
            <a:pPr marL="0" indent="0">
              <a:buNone/>
            </a:pPr>
            <a:endParaRPr lang="en-US" sz="3600" dirty="0"/>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xmlns="" id="{64D28E0B-A00B-A24E-A75B-BA484A7E023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AB6E317A-CB17-2048-8179-2A1915D2D6D8}"/>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3.2  I Am the Light of the World</a:t>
            </a: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Jesus, the Light of the World, offers us eternal life. When we follow Him, His light dwells in us and changes our lives. </a:t>
            </a:r>
          </a:p>
          <a:p>
            <a:r>
              <a:rPr lang="en-US" sz="3600" dirty="0"/>
              <a:t>Others will see Christ’s light in us and choose to </a:t>
            </a:r>
            <a:br>
              <a:rPr lang="en-US" sz="3600" dirty="0"/>
            </a:br>
            <a:r>
              <a:rPr lang="en-US" sz="3600" dirty="0"/>
              <a:t>follow Him too. </a:t>
            </a:r>
          </a:p>
        </p:txBody>
      </p:sp>
      <p:sp>
        <p:nvSpPr>
          <p:cNvPr id="9" name="TextBox 8">
            <a:extLst>
              <a:ext uri="{FF2B5EF4-FFF2-40B4-BE49-F238E27FC236}">
                <a16:creationId xmlns:a16="http://schemas.microsoft.com/office/drawing/2014/main" xmlns="" id="{F97A92F9-F5C6-E94C-97A7-32998DF6076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1445</TotalTime>
  <Words>210</Words>
  <Application>Microsoft Macintosh PowerPoint</Application>
  <PresentationFormat>Custom</PresentationFormat>
  <Paragraphs>48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3.2  I Am the Light of the World</vt:lpstr>
      <vt:lpstr>3.2  I Am the Light of the World</vt:lpstr>
      <vt:lpstr>3.2  I Am the Light of the World</vt:lpstr>
      <vt:lpstr>3.2  I Am the Light of the World</vt:lpstr>
      <vt:lpstr>3.2  I Am the Light of the World</vt:lpstr>
      <vt:lpstr>3.2  I Am the Light of the World</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32</cp:revision>
  <dcterms:created xsi:type="dcterms:W3CDTF">2018-07-11T19:32:05Z</dcterms:created>
  <dcterms:modified xsi:type="dcterms:W3CDTF">2018-08-13T16:34:18Z</dcterms:modified>
</cp:coreProperties>
</file>