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-120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8/13/18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EE00407-B9E3-FB40-B73C-024282639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77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Awana® Clubs International. </a:t>
            </a:r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Jesus is the resurrection and the life. Jesus conquered death, and He promises all who trust Him eternal life in heaven with Him one day.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xmlns="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Death is a result of sin.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came to conquer sin and death.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resurrection and the life.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xmlns="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11:25</a:t>
            </a:r>
            <a:r>
              <a:rPr lang="en-US" dirty="0"/>
              <a:t/>
            </a:r>
            <a:br>
              <a:rPr lang="en-US" dirty="0"/>
            </a:br>
            <a:r>
              <a:rPr lang="en-US" sz="3600" i="1" dirty="0"/>
              <a:t>Jesus said to her, “I am the resurrection and the life. </a:t>
            </a:r>
            <a:r>
              <a:rPr lang="en-US" sz="3600" i="1"/>
              <a:t>He who believes in Me will live, even though he dies.”</a:t>
            </a: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do you feel knowing that Jesus is the resurrection and the life? </a:t>
            </a:r>
          </a:p>
          <a:p>
            <a:r>
              <a:rPr lang="en-US" sz="3600" dirty="0"/>
              <a:t>How does believing that Jesus offers us eternal life help your doubts and fears of death? </a:t>
            </a:r>
          </a:p>
          <a:p>
            <a:r>
              <a:rPr lang="en-US" sz="3600" dirty="0"/>
              <a:t>Who can you encourage this week by sharing the promise that Jesus is the resurrection and the life?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the resurrection and the life. He conquered death forever when He rose from the dead. </a:t>
            </a:r>
          </a:p>
          <a:p>
            <a:r>
              <a:rPr lang="en-US" sz="3600" dirty="0"/>
              <a:t>If we trust in Jesus as Savior, we, too, are promised victory over death and eternal life with Him </a:t>
            </a:r>
            <a:r>
              <a:rPr lang="en-US" sz="3600"/>
              <a:t>forever </a:t>
            </a:r>
            <a:br>
              <a:rPr lang="en-US" sz="3600"/>
            </a:br>
            <a:r>
              <a:rPr lang="en-US" sz="3600"/>
              <a:t>in </a:t>
            </a:r>
            <a:r>
              <a:rPr lang="en-US" sz="3600" dirty="0"/>
              <a:t>heaven.</a:t>
            </a:r>
            <a:r>
              <a:rPr lang="en-US" b="1" dirty="0"/>
              <a:t> 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xmlns="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3.5  I Am the Resurrection and the Life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18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NIV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187</Words>
  <Application>Microsoft Macintosh PowerPoint</Application>
  <PresentationFormat>Custom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3.5  I Am the Resurrection and the Life</vt:lpstr>
      <vt:lpstr>3.5  I Am the Resurrection and the Life</vt:lpstr>
      <vt:lpstr>3.5  I Am the Resurrection and the Life</vt:lpstr>
      <vt:lpstr>3.5  I Am the Resurrection and the Life</vt:lpstr>
      <vt:lpstr>3.5  I Am the Resurrection and the Life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Awana Employee</cp:lastModifiedBy>
  <cp:revision>38</cp:revision>
  <dcterms:created xsi:type="dcterms:W3CDTF">2018-07-11T19:32:05Z</dcterms:created>
  <dcterms:modified xsi:type="dcterms:W3CDTF">2018-08-13T16:38:25Z</dcterms:modified>
</cp:coreProperties>
</file>