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7" r:id="rId7"/>
    <p:sldId id="268" r:id="rId8"/>
    <p:sldId id="269" r:id="rId9"/>
    <p:sldId id="270" r:id="rId10"/>
    <p:sldId id="266" r:id="rId11"/>
    <p:sldId id="262" r:id="rId12"/>
    <p:sldId id="263"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74"/>
  </p:normalViewPr>
  <p:slideViewPr>
    <p:cSldViewPr snapToGrid="0" snapToObjects="1">
      <p:cViewPr varScale="1">
        <p:scale>
          <a:sx n="121" d="100"/>
          <a:sy n="121" d="100"/>
        </p:scale>
        <p:origin x="-120"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xmlns="" id="{37B46756-2C97-2E4E-95F3-4FE8A10B387E}"/>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8E5EB4BE-B07B-484C-A098-1934D9CD2A3E}"/>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buNone/>
            </a:pPr>
            <a:r>
              <a:rPr lang="en-US" b="1" dirty="0"/>
              <a:t>Romans 1:20 </a:t>
            </a:r>
          </a:p>
          <a:p>
            <a:pPr marL="0" indent="0">
              <a:buNone/>
            </a:pPr>
            <a:r>
              <a:rPr lang="en-US" b="1" dirty="0"/>
              <a:t>2 Timothy 3:16-17 </a:t>
            </a:r>
          </a:p>
          <a:p>
            <a:pPr marL="0" indent="0">
              <a:buNone/>
            </a:pPr>
            <a:r>
              <a:rPr lang="en-US" b="1" dirty="0"/>
              <a:t>John 14:26 </a:t>
            </a:r>
          </a:p>
          <a:p>
            <a:pPr marL="0" indent="0">
              <a:buNone/>
            </a:pPr>
            <a:r>
              <a:rPr lang="en-US" b="1" dirty="0"/>
              <a:t>Psalm 12:6 </a:t>
            </a:r>
          </a:p>
          <a:p>
            <a:pPr marL="0" indent="0">
              <a:buNone/>
            </a:pPr>
            <a:r>
              <a:rPr lang="en-US" b="1" dirty="0"/>
              <a:t>2 Peter 3:2 </a:t>
            </a:r>
          </a:p>
          <a:p>
            <a:pPr marL="0" indent="0">
              <a:buNone/>
            </a:pPr>
            <a:r>
              <a:rPr lang="en-US" b="1" dirty="0"/>
              <a:t>2 Peter 1:16 </a:t>
            </a:r>
          </a:p>
          <a:p>
            <a:pPr marL="0" indent="0">
              <a:buNone/>
            </a:pPr>
            <a:r>
              <a:rPr lang="en-US" b="1" dirty="0"/>
              <a:t>Hebrews 4:12 </a:t>
            </a:r>
          </a:p>
          <a:p>
            <a:pPr marL="0" indent="0">
              <a:buNone/>
            </a:pP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683636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8230C6D-BFF6-EE45-8FD7-1328D1E19D9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2.8  The Bible Review</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does it mean when you are corrected? </a:t>
            </a:r>
          </a:p>
          <a:p>
            <a:r>
              <a:rPr lang="en-US" sz="3600" dirty="0"/>
              <a:t>What is an area of your life that you need to change? </a:t>
            </a:r>
          </a:p>
          <a:p>
            <a:r>
              <a:rPr lang="en-US" sz="3600" dirty="0"/>
              <a:t>How can God’s Word help correct that area of </a:t>
            </a:r>
            <a:br>
              <a:rPr lang="en-US" sz="3600" dirty="0"/>
            </a:br>
            <a:r>
              <a:rPr lang="en-US" sz="3600" dirty="0"/>
              <a:t>your life?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14621EA-102D-724D-A0FD-10FC878757CA}"/>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2.8  The Bible Review</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God’s Word is alive and powerful. It reveals what is in our hearts. </a:t>
            </a:r>
          </a:p>
          <a:p>
            <a:r>
              <a:rPr lang="en-US" sz="3600" dirty="0"/>
              <a:t>God’s Word will show us when we sin, and the Holy Spirit will use God’s Word to correct our behavior so that we can become more like Christ. </a:t>
            </a:r>
          </a:p>
        </p:txBody>
      </p:sp>
      <p:sp>
        <p:nvSpPr>
          <p:cNvPr id="9" name="TextBox 8">
            <a:extLst>
              <a:ext uri="{FF2B5EF4-FFF2-40B4-BE49-F238E27FC236}">
                <a16:creationId xmlns:a16="http://schemas.microsoft.com/office/drawing/2014/main" xmlns=""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87A4D2A4-A108-734B-99EB-A90790F9E28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2.8  The Bible Review</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31EF362D-F634-AD46-9518-B3666808C6CD}"/>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900" dirty="0"/>
              <a:t>God gave us His inspired Word, the Bible, which is our special revelation from God. The Holy Spirit helps us understand the perfect and true words of God. We can be confident that the Bible is whole and complete, without error. We can recognize God’s Word is trustworthy and has the power to change our lives.</a:t>
            </a:r>
            <a:endParaRPr lang="en-US" sz="3600" dirty="0"/>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8" name="TextBox 7">
            <a:extLst>
              <a:ext uri="{FF2B5EF4-FFF2-40B4-BE49-F238E27FC236}">
                <a16:creationId xmlns:a16="http://schemas.microsoft.com/office/drawing/2014/main" xmlns=""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E0CA615-B593-AA49-A669-5BF6219AEB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The Bible reveals truths about God.</a:t>
            </a:r>
            <a:r>
              <a:rPr lang="en-US" b="1" dirty="0"/>
              <a:t> </a:t>
            </a:r>
            <a:endParaRPr lang="en-US" dirty="0"/>
          </a:p>
          <a:p>
            <a:pPr marL="0" indent="0">
              <a:buNone/>
            </a:pPr>
            <a:r>
              <a:rPr lang="en-US" sz="3600" dirty="0"/>
              <a:t> </a:t>
            </a:r>
          </a:p>
        </p:txBody>
      </p:sp>
      <p:sp>
        <p:nvSpPr>
          <p:cNvPr id="9" name="TextBox 8">
            <a:extLst>
              <a:ext uri="{FF2B5EF4-FFF2-40B4-BE49-F238E27FC236}">
                <a16:creationId xmlns:a16="http://schemas.microsoft.com/office/drawing/2014/main" xmlns=""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929CE54C-CC45-CC4D-8188-664C140CFF6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The Bible is inspired. </a:t>
            </a:r>
          </a:p>
          <a:p>
            <a:pPr marL="0" indent="0">
              <a:buNone/>
            </a:pPr>
            <a:endParaRPr lang="en-US" dirty="0"/>
          </a:p>
        </p:txBody>
      </p:sp>
      <p:sp>
        <p:nvSpPr>
          <p:cNvPr id="7" name="TextBox 6">
            <a:extLst>
              <a:ext uri="{FF2B5EF4-FFF2-40B4-BE49-F238E27FC236}">
                <a16:creationId xmlns:a16="http://schemas.microsoft.com/office/drawing/2014/main" xmlns=""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The Holy Spirit shines light on the Bible.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The Bible is true and useful.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971142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The Bible is the standard.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18781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The Bible is trustworthy.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538459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2.8  The Bible Review</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The Bible convicts and corrects us.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8371664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1419</TotalTime>
  <Words>236</Words>
  <Application>Microsoft Macintosh PowerPoint</Application>
  <PresentationFormat>Custom</PresentationFormat>
  <Paragraphs>75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2.8  The Bible Review</vt:lpstr>
      <vt:lpstr>2.8  The Bible Review</vt:lpstr>
      <vt:lpstr>2.8  The Bible Review</vt:lpstr>
      <vt:lpstr>2.8  The Bible Review</vt:lpstr>
      <vt:lpstr>2.8  The Bible Review</vt:lpstr>
      <vt:lpstr>2.8  The Bible Review</vt:lpstr>
      <vt:lpstr>2.8  The Bible Review</vt:lpstr>
      <vt:lpstr>2.8  The Bible Review</vt:lpstr>
      <vt:lpstr>2.8  The Bible Review</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29</cp:revision>
  <dcterms:created xsi:type="dcterms:W3CDTF">2018-07-11T19:32:05Z</dcterms:created>
  <dcterms:modified xsi:type="dcterms:W3CDTF">2018-08-13T16:23:57Z</dcterms:modified>
</cp:coreProperties>
</file>