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96" d="100"/>
          <a:sy n="96" d="100"/>
        </p:scale>
        <p:origin x="-120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E6B407F-144B-9746-B718-08C269779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9669A90-81E4-F043-B6C9-23DFEE688FF8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6B5DD44-BDBA-404B-BC7C-81B04EAEA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900" dirty="0"/>
              <a:t>God is our peace. In a chaotic world of uncertainties and struggles, we can experience a peace that is beyond understanding through Jesus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82BC65-F875-904C-8A45-9A3F14AF558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85AEBF-9993-764E-A715-F25F60936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can only have peace with God through Jesus Christ. 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6AF31B-133F-4C44-A80C-097EFC676FC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4A5D9CE-1E83-BE4F-A700-84996698B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experience peace even in trials.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02D7966-8655-074F-994F-184283AE3E52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4A5D9CE-1E83-BE4F-A700-84996698B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02D7966-8655-074F-994F-184283AE3E52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524AE468-E17E-364F-B9C1-5118A033ACCB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John 16:33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 smtClean="0"/>
              <a:t>I </a:t>
            </a:r>
            <a:r>
              <a:rPr lang="en-US" sz="3600" i="1" dirty="0"/>
              <a:t>have told you these things, so that in Me you may have peace. In this world you will have trouble. But take heart! I have overcome the world..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80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B2D1249-4EDD-D442-B538-42A5E3F7B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God’s peace look like in a kid your age?</a:t>
            </a:r>
          </a:p>
          <a:p>
            <a:r>
              <a:rPr lang="en-US" sz="3600" dirty="0"/>
              <a:t>How can you experience God’s peace? </a:t>
            </a:r>
          </a:p>
          <a:p>
            <a:r>
              <a:rPr lang="en-US" sz="3600" dirty="0"/>
              <a:t>In what situation in your life do you need to rely on </a:t>
            </a:r>
            <a:br>
              <a:rPr lang="en-US" sz="3600" dirty="0"/>
            </a:br>
            <a:r>
              <a:rPr lang="en-US" sz="3600" dirty="0"/>
              <a:t>God’s peace?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CCDA649-69D8-4543-A3B4-9FB84E14EA4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AB1ED4C-3834-AD48-B8C1-7F24B8570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will face trials and difficult circumstances, but we can rejoice, knowing that Jesus had victory over sin, death, and the struggles of the world. </a:t>
            </a:r>
          </a:p>
          <a:p>
            <a:r>
              <a:rPr lang="en-US" sz="3600" dirty="0"/>
              <a:t>We can experience God’s peace in difficult times when we are thankful and trust that God is always in control.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7E784E1-61CE-F44D-9048-03A7B734B69E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E9239A1-6B6D-5D40-A6B8-11D04312C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1.5  God is Our Peace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671C8F5-237F-F940-9FF2-46F223C435E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165</Words>
  <Application>Microsoft Macintosh PowerPoint</Application>
  <PresentationFormat>Custom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1.5  God is Our Peace</vt:lpstr>
      <vt:lpstr>1.5  God is Our Peace</vt:lpstr>
      <vt:lpstr>1.5  God is Our Peace</vt:lpstr>
      <vt:lpstr>1.5  God is Our Peace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12</cp:revision>
  <dcterms:created xsi:type="dcterms:W3CDTF">2018-07-11T19:32:05Z</dcterms:created>
  <dcterms:modified xsi:type="dcterms:W3CDTF">2018-08-13T16:00:33Z</dcterms:modified>
</cp:coreProperties>
</file>