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7" r:id="rId6"/>
    <p:sldId id="268"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E4231C09-D18A-424F-A10F-FBB7A27D6A7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3368F3D7-5EDA-5745-B2D1-F6932DD68B73}"/>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9308C641-F1B1-A945-93DE-83E42F9290AB}"/>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sz="3600" b="1" dirty="0"/>
          </a:p>
          <a:p>
            <a:pPr marL="0" indent="0">
              <a:buNone/>
            </a:pPr>
            <a:r>
              <a:rPr lang="en-US" sz="3600" dirty="0"/>
              <a:t>Jesus is the vine. We are branches. When we remain connected to God by reading God’s Word, praying, and making good choices, we will glorify God and bear </a:t>
            </a:r>
            <a:br>
              <a:rPr lang="en-US" sz="3600" dirty="0"/>
            </a:br>
            <a:r>
              <a:rPr lang="en-US" sz="3600" dirty="0"/>
              <a:t>much fruit.</a:t>
            </a:r>
            <a:endParaRPr lang="en-US" sz="4400" dirty="0"/>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DBC8AFAB-B574-2048-AB07-D3987C99C144}"/>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0" y="2671055"/>
            <a:ext cx="9539674" cy="3537546"/>
          </a:xfrm>
        </p:spPr>
        <p:txBody>
          <a:bodyPr/>
          <a:lstStyle/>
          <a:p>
            <a:pPr marL="0" indent="0">
              <a:buNone/>
            </a:pPr>
            <a:r>
              <a:rPr lang="en-US" sz="3600" b="1" i="1" dirty="0"/>
              <a:t>Main Lesson Teaching</a:t>
            </a:r>
            <a:endParaRPr lang="en-US" dirty="0"/>
          </a:p>
          <a:p>
            <a:r>
              <a:rPr lang="en-US" sz="3600" dirty="0"/>
              <a:t>Jesus is the true Vine. </a:t>
            </a:r>
          </a:p>
          <a:p>
            <a:pPr marL="0" indent="0">
              <a:buNone/>
            </a:pPr>
            <a:r>
              <a:rPr lang="en-US" sz="3600" dirty="0"/>
              <a:t> </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852A6F84-AA40-D146-A96A-10A8EE47AC5F}"/>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wants His followers to abide in Him.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6F839F5-9664-3B45-9750-3CCDC01F900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Jesus wants His followers to bear fruit. </a:t>
            </a:r>
          </a:p>
          <a:p>
            <a:pPr marL="0" indent="0">
              <a:buNone/>
            </a:pPr>
            <a:r>
              <a:rPr lang="en-US" sz="3600" dirty="0"/>
              <a:t>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296220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B54EF7B8-7682-3746-AA38-7739B46F0393}"/>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lnSpcReduction="10000"/>
          </a:bodyPr>
          <a:lstStyle/>
          <a:p>
            <a:pPr marL="0" indent="0">
              <a:buNone/>
            </a:pPr>
            <a:r>
              <a:rPr lang="en-US" sz="3600" b="1" i="1" dirty="0"/>
              <a:t>Main Lesson Teaching</a:t>
            </a:r>
            <a:endParaRPr lang="en-US" dirty="0"/>
          </a:p>
          <a:p>
            <a:r>
              <a:rPr lang="en-US" sz="3600" dirty="0"/>
              <a:t>God, the vinedresser, prunes the branches.</a:t>
            </a:r>
            <a:r>
              <a:rPr lang="en-US" b="1" dirty="0"/>
              <a:t> </a:t>
            </a:r>
            <a:endParaRPr lang="en-US" dirty="0"/>
          </a:p>
          <a:p>
            <a:pPr marL="0" indent="0">
              <a:buNone/>
            </a:pPr>
            <a:endParaRPr lang="en-US" sz="3600" dirty="0"/>
          </a:p>
          <a:p>
            <a:pPr marL="0" indent="0">
              <a:buNone/>
            </a:pPr>
            <a:r>
              <a:rPr lang="en-US" sz="3600" dirty="0"/>
              <a:t>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310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1EA40AFB-B2F8-9C49-AA75-5FDDBF5D918A}"/>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
        <p:nvSpPr>
          <p:cNvPr id="9" name="Content Placeholder 2">
            <a:extLst>
              <a:ext uri="{FF2B5EF4-FFF2-40B4-BE49-F238E27FC236}">
                <a16:creationId xmlns:a16="http://schemas.microsoft.com/office/drawing/2014/main" xmlns="" id="{4C405DEF-FEF3-DB47-9AA2-4C355CE593B8}"/>
              </a:ext>
            </a:extLst>
          </p:cNvPr>
          <p:cNvSpPr txBox="1">
            <a:spLocks/>
          </p:cNvSpPr>
          <p:nvPr/>
        </p:nvSpPr>
        <p:spPr>
          <a:xfrm>
            <a:off x="791099" y="1758743"/>
            <a:ext cx="10565065" cy="40037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sz="3600" b="1" i="1" dirty="0"/>
              <a:t>John 15:5</a:t>
            </a:r>
            <a:r>
              <a:rPr lang="en-US" dirty="0"/>
              <a:t/>
            </a:r>
            <a:br>
              <a:rPr lang="en-US" dirty="0"/>
            </a:br>
            <a:r>
              <a:rPr lang="en-US" sz="3600" i="1" dirty="0"/>
              <a:t>I am the vine; you are the branches. </a:t>
            </a:r>
            <a:r>
              <a:rPr lang="en-US" sz="3600" i="1"/>
              <a:t>If a man remains in Me and I in him, he will bear much fruit; apart from Me you can do nothing. </a:t>
            </a:r>
            <a:r>
              <a:rPr lang="en-US" sz="3600" i="1" dirty="0"/>
              <a:t> </a:t>
            </a:r>
            <a:endParaRPr lang="en-US" sz="3600" dirty="0"/>
          </a:p>
          <a:p>
            <a:pPr marL="0" indent="0">
              <a:buNone/>
            </a:pPr>
            <a:r>
              <a:rPr lang="en-US" sz="3600" i="1" dirty="0"/>
              <a:t> </a:t>
            </a:r>
            <a:endParaRPr lang="en-US" sz="3600" dirty="0"/>
          </a:p>
          <a:p>
            <a:pPr marL="0" inden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5E994C23-063D-D24F-A77A-5FAD15FC51E9}"/>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does it mean to abide in Christ? </a:t>
            </a:r>
          </a:p>
          <a:p>
            <a:r>
              <a:rPr lang="en-US" sz="3600" dirty="0"/>
              <a:t>How can you abide in Christ this week? </a:t>
            </a:r>
          </a:p>
          <a:p>
            <a:r>
              <a:rPr lang="en-US" sz="3600" dirty="0"/>
              <a:t>What is an area in your life that God needs to prune? </a:t>
            </a:r>
          </a:p>
          <a:p>
            <a:r>
              <a:rPr lang="en-US" sz="3600" dirty="0"/>
              <a:t>Is your life producing fruit? If so, how?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29D7A360-DAD0-BC4F-B125-495FAF76EF69}"/>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Jesus is the Vine, and we are the branches. </a:t>
            </a:r>
          </a:p>
          <a:p>
            <a:r>
              <a:rPr lang="en-US" sz="3600" dirty="0"/>
              <a:t>When we abide in Him and desire to grow by reading the Bible and praying, our lives will bear fruit, and those around us will see God’s love in our lives</a:t>
            </a:r>
            <a:r>
              <a:rPr lang="en-US" sz="3600"/>
              <a:t>. </a:t>
            </a:r>
            <a:br>
              <a:rPr lang="en-US" sz="3600"/>
            </a:br>
            <a:r>
              <a:rPr lang="en-US" sz="3600"/>
              <a:t>They</a:t>
            </a:r>
            <a:r>
              <a:rPr lang="en-US" sz="3600" dirty="0"/>
              <a:t>, too, will come to know Jesus, the true Vine. </a:t>
            </a:r>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TotalTime>
  <Words>182</Words>
  <Application>Microsoft Macintosh PowerPoint</Application>
  <PresentationFormat>Custom</PresentationFormat>
  <Paragraphs>62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3.7  I Am the True Vine</vt:lpstr>
      <vt:lpstr>3.7  I Am the True Vine</vt:lpstr>
      <vt:lpstr>3.7  I Am the True Vine</vt:lpstr>
      <vt:lpstr>3.7  I Am the True Vine</vt:lpstr>
      <vt:lpstr>3.7  I Am the True Vine</vt:lpstr>
      <vt:lpstr>3.7  I Am the True Vine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46</cp:revision>
  <dcterms:created xsi:type="dcterms:W3CDTF">2018-07-11T19:32:05Z</dcterms:created>
  <dcterms:modified xsi:type="dcterms:W3CDTF">2018-08-13T16:41:00Z</dcterms:modified>
</cp:coreProperties>
</file>