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7" r:id="rId3"/>
    <p:sldId id="258" r:id="rId4"/>
    <p:sldId id="259" r:id="rId5"/>
    <p:sldId id="260" r:id="rId6"/>
    <p:sldId id="266" r:id="rId7"/>
    <p:sldId id="262" r:id="rId8"/>
    <p:sldId id="263" r:id="rId9"/>
    <p:sldId id="264" r:id="rId1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21"/>
    <p:restoredTop sz="94674"/>
  </p:normalViewPr>
  <p:slideViewPr>
    <p:cSldViewPr snapToGrid="0" snapToObjects="1">
      <p:cViewPr varScale="1">
        <p:scale>
          <a:sx n="121" d="100"/>
          <a:sy n="121" d="100"/>
        </p:scale>
        <p:origin x="-120" y="-128"/>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1" Type="http://schemas.openxmlformats.org/officeDocument/2006/relationships/printerSettings" Target="printerSettings/printerSettings1.bin"/><Relationship Id="rId12" Type="http://schemas.openxmlformats.org/officeDocument/2006/relationships/presProps" Target="presProps.xml"/><Relationship Id="rId13" Type="http://schemas.openxmlformats.org/officeDocument/2006/relationships/viewProps" Target="viewProps.xml"/><Relationship Id="rId14" Type="http://schemas.openxmlformats.org/officeDocument/2006/relationships/theme" Target="theme/theme1.xml"/><Relationship Id="rId15"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175C98BD-18F1-2A47-9AB6-6F03B0298A51}"/>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xmlns="" id="{749E3390-9CD3-504D-836B-51970807BB86}"/>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xmlns="" id="{E411D6C6-A949-EC4D-A430-624B628ED511}"/>
              </a:ext>
            </a:extLst>
          </p:cNvPr>
          <p:cNvSpPr>
            <a:spLocks noGrp="1"/>
          </p:cNvSpPr>
          <p:nvPr>
            <p:ph type="dt" sz="half" idx="10"/>
          </p:nvPr>
        </p:nvSpPr>
        <p:spPr/>
        <p:txBody>
          <a:bodyPr/>
          <a:lstStyle/>
          <a:p>
            <a:fld id="{7F3DF80B-4A36-1044-A983-94B5E9605E1A}" type="datetimeFigureOut">
              <a:rPr lang="en-US" smtClean="0"/>
              <a:t>8/13/18</a:t>
            </a:fld>
            <a:endParaRPr lang="en-US"/>
          </a:p>
        </p:txBody>
      </p:sp>
      <p:sp>
        <p:nvSpPr>
          <p:cNvPr id="5" name="Footer Placeholder 4">
            <a:extLst>
              <a:ext uri="{FF2B5EF4-FFF2-40B4-BE49-F238E27FC236}">
                <a16:creationId xmlns:a16="http://schemas.microsoft.com/office/drawing/2014/main" xmlns="" id="{518403BB-B763-0F44-A7D8-399EECF6146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xmlns="" id="{2B320D18-B4AF-9A4D-8C5E-FD7BBE39C7AF}"/>
              </a:ext>
            </a:extLst>
          </p:cNvPr>
          <p:cNvSpPr>
            <a:spLocks noGrp="1"/>
          </p:cNvSpPr>
          <p:nvPr>
            <p:ph type="sldNum" sz="quarter" idx="12"/>
          </p:nvPr>
        </p:nvSpPr>
        <p:spPr/>
        <p:txBody>
          <a:bodyPr/>
          <a:lstStyle/>
          <a:p>
            <a:fld id="{A3AC2E30-321B-5B4F-BD97-DDB0A99C03C1}" type="slidenum">
              <a:rPr lang="en-US" smtClean="0"/>
              <a:t>‹#›</a:t>
            </a:fld>
            <a:endParaRPr lang="en-US"/>
          </a:p>
        </p:txBody>
      </p:sp>
    </p:spTree>
    <p:extLst>
      <p:ext uri="{BB962C8B-B14F-4D97-AF65-F5344CB8AC3E}">
        <p14:creationId xmlns:p14="http://schemas.microsoft.com/office/powerpoint/2010/main" val="174468186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4363DE62-FE5A-5245-A1A2-B2F0812999FD}"/>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xmlns="" id="{E8035FB3-7CAE-9C43-AD6A-C8D4D4BADDF0}"/>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xmlns="" id="{95A3495D-EE3A-194D-BA4F-29416C5F33C8}"/>
              </a:ext>
            </a:extLst>
          </p:cNvPr>
          <p:cNvSpPr>
            <a:spLocks noGrp="1"/>
          </p:cNvSpPr>
          <p:nvPr>
            <p:ph type="dt" sz="half" idx="10"/>
          </p:nvPr>
        </p:nvSpPr>
        <p:spPr/>
        <p:txBody>
          <a:bodyPr/>
          <a:lstStyle/>
          <a:p>
            <a:fld id="{7F3DF80B-4A36-1044-A983-94B5E9605E1A}" type="datetimeFigureOut">
              <a:rPr lang="en-US" smtClean="0"/>
              <a:t>8/13/18</a:t>
            </a:fld>
            <a:endParaRPr lang="en-US"/>
          </a:p>
        </p:txBody>
      </p:sp>
      <p:sp>
        <p:nvSpPr>
          <p:cNvPr id="5" name="Footer Placeholder 4">
            <a:extLst>
              <a:ext uri="{FF2B5EF4-FFF2-40B4-BE49-F238E27FC236}">
                <a16:creationId xmlns:a16="http://schemas.microsoft.com/office/drawing/2014/main" xmlns="" id="{DFEA9052-1D59-414C-BB73-BF5A5C66210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xmlns="" id="{4BDE6356-2BA6-424A-A594-418D7466B17F}"/>
              </a:ext>
            </a:extLst>
          </p:cNvPr>
          <p:cNvSpPr>
            <a:spLocks noGrp="1"/>
          </p:cNvSpPr>
          <p:nvPr>
            <p:ph type="sldNum" sz="quarter" idx="12"/>
          </p:nvPr>
        </p:nvSpPr>
        <p:spPr/>
        <p:txBody>
          <a:bodyPr/>
          <a:lstStyle/>
          <a:p>
            <a:fld id="{A3AC2E30-321B-5B4F-BD97-DDB0A99C03C1}" type="slidenum">
              <a:rPr lang="en-US" smtClean="0"/>
              <a:t>‹#›</a:t>
            </a:fld>
            <a:endParaRPr lang="en-US"/>
          </a:p>
        </p:txBody>
      </p:sp>
    </p:spTree>
    <p:extLst>
      <p:ext uri="{BB962C8B-B14F-4D97-AF65-F5344CB8AC3E}">
        <p14:creationId xmlns:p14="http://schemas.microsoft.com/office/powerpoint/2010/main" val="165732226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xmlns="" id="{0FCBB4A2-3354-0F45-B574-8CBEBFD6F1CC}"/>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xmlns="" id="{7A613323-457C-3D43-8470-1040F168A8CE}"/>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xmlns="" id="{BAE60361-1A36-294B-81B8-2AC8D3404A73}"/>
              </a:ext>
            </a:extLst>
          </p:cNvPr>
          <p:cNvSpPr>
            <a:spLocks noGrp="1"/>
          </p:cNvSpPr>
          <p:nvPr>
            <p:ph type="dt" sz="half" idx="10"/>
          </p:nvPr>
        </p:nvSpPr>
        <p:spPr/>
        <p:txBody>
          <a:bodyPr/>
          <a:lstStyle/>
          <a:p>
            <a:fld id="{7F3DF80B-4A36-1044-A983-94B5E9605E1A}" type="datetimeFigureOut">
              <a:rPr lang="en-US" smtClean="0"/>
              <a:t>8/13/18</a:t>
            </a:fld>
            <a:endParaRPr lang="en-US"/>
          </a:p>
        </p:txBody>
      </p:sp>
      <p:sp>
        <p:nvSpPr>
          <p:cNvPr id="5" name="Footer Placeholder 4">
            <a:extLst>
              <a:ext uri="{FF2B5EF4-FFF2-40B4-BE49-F238E27FC236}">
                <a16:creationId xmlns:a16="http://schemas.microsoft.com/office/drawing/2014/main" xmlns="" id="{E9F25481-1483-B740-A72C-C115FFE6644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xmlns="" id="{BD1FB3E5-E541-CC4D-9EB1-5A55D4271028}"/>
              </a:ext>
            </a:extLst>
          </p:cNvPr>
          <p:cNvSpPr>
            <a:spLocks noGrp="1"/>
          </p:cNvSpPr>
          <p:nvPr>
            <p:ph type="sldNum" sz="quarter" idx="12"/>
          </p:nvPr>
        </p:nvSpPr>
        <p:spPr/>
        <p:txBody>
          <a:bodyPr/>
          <a:lstStyle/>
          <a:p>
            <a:fld id="{A3AC2E30-321B-5B4F-BD97-DDB0A99C03C1}" type="slidenum">
              <a:rPr lang="en-US" smtClean="0"/>
              <a:t>‹#›</a:t>
            </a:fld>
            <a:endParaRPr lang="en-US"/>
          </a:p>
        </p:txBody>
      </p:sp>
    </p:spTree>
    <p:extLst>
      <p:ext uri="{BB962C8B-B14F-4D97-AF65-F5344CB8AC3E}">
        <p14:creationId xmlns:p14="http://schemas.microsoft.com/office/powerpoint/2010/main" val="72571405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7454DEC1-0B63-1345-AA20-1C6F8DB5DEBE}"/>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xmlns="" id="{18F6F504-F36E-484B-9DA7-DE587D752927}"/>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xmlns="" id="{31529F03-A779-1F4C-A691-D43A8D61EFFB}"/>
              </a:ext>
            </a:extLst>
          </p:cNvPr>
          <p:cNvSpPr>
            <a:spLocks noGrp="1"/>
          </p:cNvSpPr>
          <p:nvPr>
            <p:ph type="dt" sz="half" idx="10"/>
          </p:nvPr>
        </p:nvSpPr>
        <p:spPr/>
        <p:txBody>
          <a:bodyPr/>
          <a:lstStyle/>
          <a:p>
            <a:fld id="{7F3DF80B-4A36-1044-A983-94B5E9605E1A}" type="datetimeFigureOut">
              <a:rPr lang="en-US" smtClean="0"/>
              <a:t>8/13/18</a:t>
            </a:fld>
            <a:endParaRPr lang="en-US"/>
          </a:p>
        </p:txBody>
      </p:sp>
      <p:sp>
        <p:nvSpPr>
          <p:cNvPr id="5" name="Footer Placeholder 4">
            <a:extLst>
              <a:ext uri="{FF2B5EF4-FFF2-40B4-BE49-F238E27FC236}">
                <a16:creationId xmlns:a16="http://schemas.microsoft.com/office/drawing/2014/main" xmlns="" id="{4F8DC4A8-9B55-5F48-886D-24E72B9D581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xmlns="" id="{471CA523-D367-C543-802A-11CFBB5860EA}"/>
              </a:ext>
            </a:extLst>
          </p:cNvPr>
          <p:cNvSpPr>
            <a:spLocks noGrp="1"/>
          </p:cNvSpPr>
          <p:nvPr>
            <p:ph type="sldNum" sz="quarter" idx="12"/>
          </p:nvPr>
        </p:nvSpPr>
        <p:spPr/>
        <p:txBody>
          <a:bodyPr/>
          <a:lstStyle/>
          <a:p>
            <a:fld id="{A3AC2E30-321B-5B4F-BD97-DDB0A99C03C1}" type="slidenum">
              <a:rPr lang="en-US" smtClean="0"/>
              <a:t>‹#›</a:t>
            </a:fld>
            <a:endParaRPr lang="en-US"/>
          </a:p>
        </p:txBody>
      </p:sp>
    </p:spTree>
    <p:extLst>
      <p:ext uri="{BB962C8B-B14F-4D97-AF65-F5344CB8AC3E}">
        <p14:creationId xmlns:p14="http://schemas.microsoft.com/office/powerpoint/2010/main" val="163907234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218AD01E-7198-AF43-BEFD-AE9ED4FE76B7}"/>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xmlns="" id="{F45EB851-B534-1242-9619-2DF724B40A5F}"/>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xmlns="" id="{51C24849-858F-F444-950F-8920ADC4C108}"/>
              </a:ext>
            </a:extLst>
          </p:cNvPr>
          <p:cNvSpPr>
            <a:spLocks noGrp="1"/>
          </p:cNvSpPr>
          <p:nvPr>
            <p:ph type="dt" sz="half" idx="10"/>
          </p:nvPr>
        </p:nvSpPr>
        <p:spPr/>
        <p:txBody>
          <a:bodyPr/>
          <a:lstStyle/>
          <a:p>
            <a:fld id="{7F3DF80B-4A36-1044-A983-94B5E9605E1A}" type="datetimeFigureOut">
              <a:rPr lang="en-US" smtClean="0"/>
              <a:t>8/13/18</a:t>
            </a:fld>
            <a:endParaRPr lang="en-US"/>
          </a:p>
        </p:txBody>
      </p:sp>
      <p:sp>
        <p:nvSpPr>
          <p:cNvPr id="5" name="Footer Placeholder 4">
            <a:extLst>
              <a:ext uri="{FF2B5EF4-FFF2-40B4-BE49-F238E27FC236}">
                <a16:creationId xmlns:a16="http://schemas.microsoft.com/office/drawing/2014/main" xmlns="" id="{70C37AB2-3EEE-7B45-A2A1-73A67F64FAE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xmlns="" id="{F1682BE2-4AD7-4749-A407-73B44F851537}"/>
              </a:ext>
            </a:extLst>
          </p:cNvPr>
          <p:cNvSpPr>
            <a:spLocks noGrp="1"/>
          </p:cNvSpPr>
          <p:nvPr>
            <p:ph type="sldNum" sz="quarter" idx="12"/>
          </p:nvPr>
        </p:nvSpPr>
        <p:spPr/>
        <p:txBody>
          <a:bodyPr/>
          <a:lstStyle/>
          <a:p>
            <a:fld id="{A3AC2E30-321B-5B4F-BD97-DDB0A99C03C1}" type="slidenum">
              <a:rPr lang="en-US" smtClean="0"/>
              <a:t>‹#›</a:t>
            </a:fld>
            <a:endParaRPr lang="en-US"/>
          </a:p>
        </p:txBody>
      </p:sp>
    </p:spTree>
    <p:extLst>
      <p:ext uri="{BB962C8B-B14F-4D97-AF65-F5344CB8AC3E}">
        <p14:creationId xmlns:p14="http://schemas.microsoft.com/office/powerpoint/2010/main" val="217371720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3E4B783D-B405-E24E-B3EB-67F647924B59}"/>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xmlns="" id="{7C148358-CF88-E341-BBDD-0BE04898D9ED}"/>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xmlns="" id="{D21D9876-159F-544D-B75D-C65E69EBA711}"/>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xmlns="" id="{DC2AF7A9-8728-9348-824B-0FE236B25B47}"/>
              </a:ext>
            </a:extLst>
          </p:cNvPr>
          <p:cNvSpPr>
            <a:spLocks noGrp="1"/>
          </p:cNvSpPr>
          <p:nvPr>
            <p:ph type="dt" sz="half" idx="10"/>
          </p:nvPr>
        </p:nvSpPr>
        <p:spPr/>
        <p:txBody>
          <a:bodyPr/>
          <a:lstStyle/>
          <a:p>
            <a:fld id="{7F3DF80B-4A36-1044-A983-94B5E9605E1A}" type="datetimeFigureOut">
              <a:rPr lang="en-US" smtClean="0"/>
              <a:t>8/13/18</a:t>
            </a:fld>
            <a:endParaRPr lang="en-US"/>
          </a:p>
        </p:txBody>
      </p:sp>
      <p:sp>
        <p:nvSpPr>
          <p:cNvPr id="6" name="Footer Placeholder 5">
            <a:extLst>
              <a:ext uri="{FF2B5EF4-FFF2-40B4-BE49-F238E27FC236}">
                <a16:creationId xmlns:a16="http://schemas.microsoft.com/office/drawing/2014/main" xmlns="" id="{BE02022B-7B9C-484C-A6B1-5113D5B7F735}"/>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xmlns="" id="{6F8C60F0-1770-AA4F-AACB-1B5A34BE7D9B}"/>
              </a:ext>
            </a:extLst>
          </p:cNvPr>
          <p:cNvSpPr>
            <a:spLocks noGrp="1"/>
          </p:cNvSpPr>
          <p:nvPr>
            <p:ph type="sldNum" sz="quarter" idx="12"/>
          </p:nvPr>
        </p:nvSpPr>
        <p:spPr/>
        <p:txBody>
          <a:bodyPr/>
          <a:lstStyle/>
          <a:p>
            <a:fld id="{A3AC2E30-321B-5B4F-BD97-DDB0A99C03C1}" type="slidenum">
              <a:rPr lang="en-US" smtClean="0"/>
              <a:t>‹#›</a:t>
            </a:fld>
            <a:endParaRPr lang="en-US"/>
          </a:p>
        </p:txBody>
      </p:sp>
    </p:spTree>
    <p:extLst>
      <p:ext uri="{BB962C8B-B14F-4D97-AF65-F5344CB8AC3E}">
        <p14:creationId xmlns:p14="http://schemas.microsoft.com/office/powerpoint/2010/main" val="270766068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703BD3C0-95B9-5C42-AB4B-8B8C970526C2}"/>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xmlns="" id="{B94D0703-804E-984A-BD0C-14243B404E1B}"/>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xmlns="" id="{3D96876F-4A94-D145-8F2E-7442F3275DF8}"/>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xmlns="" id="{A0F68BC1-13FC-9647-B594-8C42D873BBD4}"/>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xmlns="" id="{944E582F-266C-F742-B185-5AB4D5C94734}"/>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xmlns="" id="{4FFF7F3F-E614-B84C-A868-38A2FEBEE0E8}"/>
              </a:ext>
            </a:extLst>
          </p:cNvPr>
          <p:cNvSpPr>
            <a:spLocks noGrp="1"/>
          </p:cNvSpPr>
          <p:nvPr>
            <p:ph type="dt" sz="half" idx="10"/>
          </p:nvPr>
        </p:nvSpPr>
        <p:spPr/>
        <p:txBody>
          <a:bodyPr/>
          <a:lstStyle/>
          <a:p>
            <a:fld id="{7F3DF80B-4A36-1044-A983-94B5E9605E1A}" type="datetimeFigureOut">
              <a:rPr lang="en-US" smtClean="0"/>
              <a:t>8/13/18</a:t>
            </a:fld>
            <a:endParaRPr lang="en-US"/>
          </a:p>
        </p:txBody>
      </p:sp>
      <p:sp>
        <p:nvSpPr>
          <p:cNvPr id="8" name="Footer Placeholder 7">
            <a:extLst>
              <a:ext uri="{FF2B5EF4-FFF2-40B4-BE49-F238E27FC236}">
                <a16:creationId xmlns:a16="http://schemas.microsoft.com/office/drawing/2014/main" xmlns="" id="{C97E744F-36A5-704C-82A8-E575D44CE235}"/>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xmlns="" id="{9111C00C-79D9-D048-8698-A77EEB4CF92F}"/>
              </a:ext>
            </a:extLst>
          </p:cNvPr>
          <p:cNvSpPr>
            <a:spLocks noGrp="1"/>
          </p:cNvSpPr>
          <p:nvPr>
            <p:ph type="sldNum" sz="quarter" idx="12"/>
          </p:nvPr>
        </p:nvSpPr>
        <p:spPr/>
        <p:txBody>
          <a:bodyPr/>
          <a:lstStyle/>
          <a:p>
            <a:fld id="{A3AC2E30-321B-5B4F-BD97-DDB0A99C03C1}" type="slidenum">
              <a:rPr lang="en-US" smtClean="0"/>
              <a:t>‹#›</a:t>
            </a:fld>
            <a:endParaRPr lang="en-US"/>
          </a:p>
        </p:txBody>
      </p:sp>
    </p:spTree>
    <p:extLst>
      <p:ext uri="{BB962C8B-B14F-4D97-AF65-F5344CB8AC3E}">
        <p14:creationId xmlns:p14="http://schemas.microsoft.com/office/powerpoint/2010/main" val="267931026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5F687BE8-2FCD-D747-99FA-03854AD4B053}"/>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xmlns="" id="{16EE99D6-DB3D-4D41-8041-38F478003B61}"/>
              </a:ext>
            </a:extLst>
          </p:cNvPr>
          <p:cNvSpPr>
            <a:spLocks noGrp="1"/>
          </p:cNvSpPr>
          <p:nvPr>
            <p:ph type="dt" sz="half" idx="10"/>
          </p:nvPr>
        </p:nvSpPr>
        <p:spPr/>
        <p:txBody>
          <a:bodyPr/>
          <a:lstStyle/>
          <a:p>
            <a:fld id="{7F3DF80B-4A36-1044-A983-94B5E9605E1A}" type="datetimeFigureOut">
              <a:rPr lang="en-US" smtClean="0"/>
              <a:t>8/13/18</a:t>
            </a:fld>
            <a:endParaRPr lang="en-US"/>
          </a:p>
        </p:txBody>
      </p:sp>
      <p:sp>
        <p:nvSpPr>
          <p:cNvPr id="4" name="Footer Placeholder 3">
            <a:extLst>
              <a:ext uri="{FF2B5EF4-FFF2-40B4-BE49-F238E27FC236}">
                <a16:creationId xmlns:a16="http://schemas.microsoft.com/office/drawing/2014/main" xmlns="" id="{FF4D39F9-85FF-DE4C-B3B9-B4A36DF4A0BF}"/>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xmlns="" id="{2BB89288-DE74-6948-9D7A-49AD70E6AAF7}"/>
              </a:ext>
            </a:extLst>
          </p:cNvPr>
          <p:cNvSpPr>
            <a:spLocks noGrp="1"/>
          </p:cNvSpPr>
          <p:nvPr>
            <p:ph type="sldNum" sz="quarter" idx="12"/>
          </p:nvPr>
        </p:nvSpPr>
        <p:spPr/>
        <p:txBody>
          <a:bodyPr/>
          <a:lstStyle/>
          <a:p>
            <a:fld id="{A3AC2E30-321B-5B4F-BD97-DDB0A99C03C1}" type="slidenum">
              <a:rPr lang="en-US" smtClean="0"/>
              <a:t>‹#›</a:t>
            </a:fld>
            <a:endParaRPr lang="en-US"/>
          </a:p>
        </p:txBody>
      </p:sp>
    </p:spTree>
    <p:extLst>
      <p:ext uri="{BB962C8B-B14F-4D97-AF65-F5344CB8AC3E}">
        <p14:creationId xmlns:p14="http://schemas.microsoft.com/office/powerpoint/2010/main" val="192609390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xmlns="" id="{2C7F8226-9B17-1049-896D-2E82D40066EF}"/>
              </a:ext>
            </a:extLst>
          </p:cNvPr>
          <p:cNvSpPr>
            <a:spLocks noGrp="1"/>
          </p:cNvSpPr>
          <p:nvPr>
            <p:ph type="dt" sz="half" idx="10"/>
          </p:nvPr>
        </p:nvSpPr>
        <p:spPr/>
        <p:txBody>
          <a:bodyPr/>
          <a:lstStyle/>
          <a:p>
            <a:fld id="{7F3DF80B-4A36-1044-A983-94B5E9605E1A}" type="datetimeFigureOut">
              <a:rPr lang="en-US" smtClean="0"/>
              <a:t>8/13/18</a:t>
            </a:fld>
            <a:endParaRPr lang="en-US"/>
          </a:p>
        </p:txBody>
      </p:sp>
      <p:sp>
        <p:nvSpPr>
          <p:cNvPr id="3" name="Footer Placeholder 2">
            <a:extLst>
              <a:ext uri="{FF2B5EF4-FFF2-40B4-BE49-F238E27FC236}">
                <a16:creationId xmlns:a16="http://schemas.microsoft.com/office/drawing/2014/main" xmlns="" id="{8DA836EE-6228-B648-A5CA-88B5AB637C4F}"/>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xmlns="" id="{B9FC8506-8DD5-3642-B869-B51D36202B61}"/>
              </a:ext>
            </a:extLst>
          </p:cNvPr>
          <p:cNvSpPr>
            <a:spLocks noGrp="1"/>
          </p:cNvSpPr>
          <p:nvPr>
            <p:ph type="sldNum" sz="quarter" idx="12"/>
          </p:nvPr>
        </p:nvSpPr>
        <p:spPr/>
        <p:txBody>
          <a:bodyPr/>
          <a:lstStyle/>
          <a:p>
            <a:fld id="{A3AC2E30-321B-5B4F-BD97-DDB0A99C03C1}" type="slidenum">
              <a:rPr lang="en-US" smtClean="0"/>
              <a:t>‹#›</a:t>
            </a:fld>
            <a:endParaRPr lang="en-US"/>
          </a:p>
        </p:txBody>
      </p:sp>
    </p:spTree>
    <p:extLst>
      <p:ext uri="{BB962C8B-B14F-4D97-AF65-F5344CB8AC3E}">
        <p14:creationId xmlns:p14="http://schemas.microsoft.com/office/powerpoint/2010/main" val="244488779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FB3F3906-9763-C74A-817A-5E00587E6011}"/>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xmlns="" id="{7A6A96D3-0F45-0B47-B2AA-E76355D07E2D}"/>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xmlns="" id="{9DFD3174-2659-174F-A3CF-9A131ECA733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xmlns="" id="{22434D96-41D9-F740-B452-40481F9AD4FA}"/>
              </a:ext>
            </a:extLst>
          </p:cNvPr>
          <p:cNvSpPr>
            <a:spLocks noGrp="1"/>
          </p:cNvSpPr>
          <p:nvPr>
            <p:ph type="dt" sz="half" idx="10"/>
          </p:nvPr>
        </p:nvSpPr>
        <p:spPr/>
        <p:txBody>
          <a:bodyPr/>
          <a:lstStyle/>
          <a:p>
            <a:fld id="{7F3DF80B-4A36-1044-A983-94B5E9605E1A}" type="datetimeFigureOut">
              <a:rPr lang="en-US" smtClean="0"/>
              <a:t>8/13/18</a:t>
            </a:fld>
            <a:endParaRPr lang="en-US"/>
          </a:p>
        </p:txBody>
      </p:sp>
      <p:sp>
        <p:nvSpPr>
          <p:cNvPr id="6" name="Footer Placeholder 5">
            <a:extLst>
              <a:ext uri="{FF2B5EF4-FFF2-40B4-BE49-F238E27FC236}">
                <a16:creationId xmlns:a16="http://schemas.microsoft.com/office/drawing/2014/main" xmlns="" id="{CBABA8A6-19AE-C243-A8EA-18DB23F62EE5}"/>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xmlns="" id="{24325149-F9C2-F94C-B05C-B8BCDA94539B}"/>
              </a:ext>
            </a:extLst>
          </p:cNvPr>
          <p:cNvSpPr>
            <a:spLocks noGrp="1"/>
          </p:cNvSpPr>
          <p:nvPr>
            <p:ph type="sldNum" sz="quarter" idx="12"/>
          </p:nvPr>
        </p:nvSpPr>
        <p:spPr/>
        <p:txBody>
          <a:bodyPr/>
          <a:lstStyle/>
          <a:p>
            <a:fld id="{A3AC2E30-321B-5B4F-BD97-DDB0A99C03C1}" type="slidenum">
              <a:rPr lang="en-US" smtClean="0"/>
              <a:t>‹#›</a:t>
            </a:fld>
            <a:endParaRPr lang="en-US"/>
          </a:p>
        </p:txBody>
      </p:sp>
    </p:spTree>
    <p:extLst>
      <p:ext uri="{BB962C8B-B14F-4D97-AF65-F5344CB8AC3E}">
        <p14:creationId xmlns:p14="http://schemas.microsoft.com/office/powerpoint/2010/main" val="231062644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DB594ED8-AC7A-1049-815D-2481C4CF1832}"/>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xmlns="" id="{EADC8C73-CA07-C14C-A391-D0B800FF3B9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xmlns="" id="{DA17A8E3-10FE-FE45-A8FB-F15C7C2CC7D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xmlns="" id="{2AA77414-66E5-8444-8416-654D2941C094}"/>
              </a:ext>
            </a:extLst>
          </p:cNvPr>
          <p:cNvSpPr>
            <a:spLocks noGrp="1"/>
          </p:cNvSpPr>
          <p:nvPr>
            <p:ph type="dt" sz="half" idx="10"/>
          </p:nvPr>
        </p:nvSpPr>
        <p:spPr/>
        <p:txBody>
          <a:bodyPr/>
          <a:lstStyle/>
          <a:p>
            <a:fld id="{7F3DF80B-4A36-1044-A983-94B5E9605E1A}" type="datetimeFigureOut">
              <a:rPr lang="en-US" smtClean="0"/>
              <a:t>8/13/18</a:t>
            </a:fld>
            <a:endParaRPr lang="en-US"/>
          </a:p>
        </p:txBody>
      </p:sp>
      <p:sp>
        <p:nvSpPr>
          <p:cNvPr id="6" name="Footer Placeholder 5">
            <a:extLst>
              <a:ext uri="{FF2B5EF4-FFF2-40B4-BE49-F238E27FC236}">
                <a16:creationId xmlns:a16="http://schemas.microsoft.com/office/drawing/2014/main" xmlns="" id="{EB1F8F0C-9797-5A4E-8D0D-042384337039}"/>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xmlns="" id="{0B1BC447-E815-204C-9633-54E0E1727CB4}"/>
              </a:ext>
            </a:extLst>
          </p:cNvPr>
          <p:cNvSpPr>
            <a:spLocks noGrp="1"/>
          </p:cNvSpPr>
          <p:nvPr>
            <p:ph type="sldNum" sz="quarter" idx="12"/>
          </p:nvPr>
        </p:nvSpPr>
        <p:spPr/>
        <p:txBody>
          <a:bodyPr/>
          <a:lstStyle/>
          <a:p>
            <a:fld id="{A3AC2E30-321B-5B4F-BD97-DDB0A99C03C1}" type="slidenum">
              <a:rPr lang="en-US" smtClean="0"/>
              <a:t>‹#›</a:t>
            </a:fld>
            <a:endParaRPr lang="en-US"/>
          </a:p>
        </p:txBody>
      </p:sp>
    </p:spTree>
    <p:extLst>
      <p:ext uri="{BB962C8B-B14F-4D97-AF65-F5344CB8AC3E}">
        <p14:creationId xmlns:p14="http://schemas.microsoft.com/office/powerpoint/2010/main" val="3109052362"/>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xmlns="" id="{FC40C875-AB2D-1449-8640-237A83C4E3F4}"/>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xmlns="" id="{39682534-1F7B-7247-B146-267A243666C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xmlns="" id="{DC8EDE85-A801-5B4B-8965-1391A65572A0}"/>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F3DF80B-4A36-1044-A983-94B5E9605E1A}" type="datetimeFigureOut">
              <a:rPr lang="en-US" smtClean="0"/>
              <a:t>8/13/18</a:t>
            </a:fld>
            <a:endParaRPr lang="en-US"/>
          </a:p>
        </p:txBody>
      </p:sp>
      <p:sp>
        <p:nvSpPr>
          <p:cNvPr id="5" name="Footer Placeholder 4">
            <a:extLst>
              <a:ext uri="{FF2B5EF4-FFF2-40B4-BE49-F238E27FC236}">
                <a16:creationId xmlns:a16="http://schemas.microsoft.com/office/drawing/2014/main" xmlns="" id="{D201F3E4-C1A1-0048-8097-3D573C67C303}"/>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xmlns="" id="{EC50448C-56B0-3140-A256-44BEC0666F3B}"/>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3AC2E30-321B-5B4F-BD97-DDB0A99C03C1}" type="slidenum">
              <a:rPr lang="en-US" smtClean="0"/>
              <a:t>‹#›</a:t>
            </a:fld>
            <a:endParaRPr lang="en-US"/>
          </a:p>
        </p:txBody>
      </p:sp>
    </p:spTree>
    <p:extLst>
      <p:ext uri="{BB962C8B-B14F-4D97-AF65-F5344CB8AC3E}">
        <p14:creationId xmlns:p14="http://schemas.microsoft.com/office/powerpoint/2010/main" val="91653665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jp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jp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jp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jp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jp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jp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jp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xmlns="" id="{7A231677-0E16-B74A-BA09-38F07F50CF21}"/>
              </a:ext>
            </a:extLst>
          </p:cNvPr>
          <p:cNvPicPr>
            <a:picLocks noChangeAspect="1"/>
          </p:cNvPicPr>
          <p:nvPr/>
        </p:nvPicPr>
        <p:blipFill>
          <a:blip r:embed="rId2"/>
          <a:stretch>
            <a:fillRect/>
          </a:stretch>
        </p:blipFill>
        <p:spPr>
          <a:xfrm>
            <a:off x="0" y="0"/>
            <a:ext cx="12192000" cy="6858000"/>
          </a:xfrm>
          <a:prstGeom prst="rect">
            <a:avLst/>
          </a:prstGeom>
        </p:spPr>
      </p:pic>
      <p:sp>
        <p:nvSpPr>
          <p:cNvPr id="5" name="TextBox 4">
            <a:extLst>
              <a:ext uri="{FF2B5EF4-FFF2-40B4-BE49-F238E27FC236}">
                <a16:creationId xmlns:a16="http://schemas.microsoft.com/office/drawing/2014/main" xmlns="" id="{8E5EB4BE-B07B-484C-A098-1934D9CD2A3E}"/>
              </a:ext>
            </a:extLst>
          </p:cNvPr>
          <p:cNvSpPr txBox="1"/>
          <p:nvPr/>
        </p:nvSpPr>
        <p:spPr>
          <a:xfrm>
            <a:off x="8612660" y="6203092"/>
            <a:ext cx="2777623" cy="276999"/>
          </a:xfrm>
          <a:prstGeom prst="rect">
            <a:avLst/>
          </a:prstGeom>
          <a:noFill/>
        </p:spPr>
        <p:txBody>
          <a:bodyPr wrap="none" rtlCol="0">
            <a:spAutoFit/>
          </a:bodyPr>
          <a:lstStyle/>
          <a:p>
            <a:r>
              <a:rPr lang="en-US" sz="1200" b="1" dirty="0"/>
              <a:t>© 2018 Awana® Clubs International. </a:t>
            </a:r>
            <a:r>
              <a:rPr lang="en-US" sz="1200" b="1" dirty="0" smtClean="0"/>
              <a:t>NIV</a:t>
            </a:r>
            <a:endParaRPr lang="en-US" sz="1200" b="1" dirty="0"/>
          </a:p>
        </p:txBody>
      </p:sp>
    </p:spTree>
    <p:extLst>
      <p:ext uri="{BB962C8B-B14F-4D97-AF65-F5344CB8AC3E}">
        <p14:creationId xmlns:p14="http://schemas.microsoft.com/office/powerpoint/2010/main" val="115192973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xmlns="" id="{571804F6-4012-9744-86A8-468CCAE30EEE}"/>
              </a:ext>
            </a:extLst>
          </p:cNvPr>
          <p:cNvPicPr>
            <a:picLocks noChangeAspect="1"/>
          </p:cNvPicPr>
          <p:nvPr/>
        </p:nvPicPr>
        <p:blipFill>
          <a:blip r:embed="rId2"/>
          <a:stretch>
            <a:fillRect/>
          </a:stretch>
        </p:blipFill>
        <p:spPr>
          <a:xfrm>
            <a:off x="0" y="0"/>
            <a:ext cx="12192000" cy="6858000"/>
          </a:xfrm>
          <a:prstGeom prst="rect">
            <a:avLst/>
          </a:prstGeom>
        </p:spPr>
      </p:pic>
      <p:sp>
        <p:nvSpPr>
          <p:cNvPr id="6" name="Content Placeholder 2">
            <a:extLst>
              <a:ext uri="{FF2B5EF4-FFF2-40B4-BE49-F238E27FC236}">
                <a16:creationId xmlns:a16="http://schemas.microsoft.com/office/drawing/2014/main" xmlns="" id="{C43D5D1E-DF2F-F744-A43D-E156ECD69E61}"/>
              </a:ext>
            </a:extLst>
          </p:cNvPr>
          <p:cNvSpPr>
            <a:spLocks noGrp="1"/>
          </p:cNvSpPr>
          <p:nvPr>
            <p:ph idx="1"/>
          </p:nvPr>
        </p:nvSpPr>
        <p:spPr>
          <a:xfrm>
            <a:off x="721814" y="1468877"/>
            <a:ext cx="10776279" cy="5009744"/>
          </a:xfrm>
        </p:spPr>
        <p:txBody>
          <a:bodyPr>
            <a:normAutofit/>
          </a:bodyPr>
          <a:lstStyle/>
          <a:p>
            <a:pPr marL="0" indent="0">
              <a:buNone/>
            </a:pPr>
            <a:r>
              <a:rPr lang="en-US" sz="3600" b="1" i="1" dirty="0"/>
              <a:t>Lesson Summary</a:t>
            </a:r>
            <a:endParaRPr lang="en-US" dirty="0"/>
          </a:p>
          <a:p>
            <a:pPr marL="0" indent="0">
              <a:buNone/>
            </a:pPr>
            <a:r>
              <a:rPr lang="en-US" sz="3600" dirty="0"/>
              <a:t>Jesus is the way, the truth, and the life. He is the only way to be right with God. He is full of grace and truth, and He offers those who trust in Him eternal life. </a:t>
            </a:r>
          </a:p>
          <a:p>
            <a:pPr marL="0" indent="0">
              <a:buNone/>
            </a:pPr>
            <a:r>
              <a:rPr lang="en-US" sz="3600" dirty="0"/>
              <a:t> </a:t>
            </a:r>
          </a:p>
          <a:p>
            <a:pPr marL="0" indent="0">
              <a:buNone/>
            </a:pPr>
            <a:r>
              <a:rPr lang="en-US" sz="3600" dirty="0"/>
              <a:t> </a:t>
            </a:r>
          </a:p>
          <a:p>
            <a:pPr marL="0" indent="0">
              <a:buNone/>
            </a:pPr>
            <a:r>
              <a:rPr lang="en-US" sz="3600" dirty="0"/>
              <a:t> </a:t>
            </a:r>
          </a:p>
        </p:txBody>
      </p:sp>
      <p:sp>
        <p:nvSpPr>
          <p:cNvPr id="7" name="Title 6">
            <a:extLst>
              <a:ext uri="{FF2B5EF4-FFF2-40B4-BE49-F238E27FC236}">
                <a16:creationId xmlns:a16="http://schemas.microsoft.com/office/drawing/2014/main" xmlns="" id="{8AE232DC-6A7B-0A46-BDBB-85350EF76C0C}"/>
              </a:ext>
            </a:extLst>
          </p:cNvPr>
          <p:cNvSpPr>
            <a:spLocks noGrp="1"/>
          </p:cNvSpPr>
          <p:nvPr>
            <p:ph type="title"/>
          </p:nvPr>
        </p:nvSpPr>
        <p:spPr>
          <a:xfrm>
            <a:off x="721815" y="589610"/>
            <a:ext cx="7369299" cy="446533"/>
          </a:xfrm>
        </p:spPr>
        <p:txBody>
          <a:bodyPr>
            <a:noAutofit/>
          </a:bodyPr>
          <a:lstStyle/>
          <a:p>
            <a:r>
              <a:rPr lang="en-US" sz="3200" b="1" dirty="0"/>
              <a:t>3.6  I Am the Way, the Truth, and the Life</a:t>
            </a:r>
            <a:endParaRPr lang="en-US" sz="3200" b="1" dirty="0">
              <a:latin typeface="+mn-lt"/>
            </a:endParaRPr>
          </a:p>
        </p:txBody>
      </p:sp>
      <p:sp>
        <p:nvSpPr>
          <p:cNvPr id="8" name="TextBox 7">
            <a:extLst>
              <a:ext uri="{FF2B5EF4-FFF2-40B4-BE49-F238E27FC236}">
                <a16:creationId xmlns:a16="http://schemas.microsoft.com/office/drawing/2014/main" xmlns="" id="{696C7DBA-F332-4D45-B595-3A50D634C73D}"/>
              </a:ext>
            </a:extLst>
          </p:cNvPr>
          <p:cNvSpPr txBox="1"/>
          <p:nvPr/>
        </p:nvSpPr>
        <p:spPr>
          <a:xfrm>
            <a:off x="10935730" y="6203092"/>
            <a:ext cx="418053" cy="276999"/>
          </a:xfrm>
          <a:prstGeom prst="rect">
            <a:avLst/>
          </a:prstGeom>
          <a:noFill/>
        </p:spPr>
        <p:txBody>
          <a:bodyPr wrap="none" rtlCol="0">
            <a:spAutoFit/>
          </a:bodyPr>
          <a:lstStyle/>
          <a:p>
            <a:r>
              <a:rPr lang="en-US" sz="1200" b="1" dirty="0" smtClean="0"/>
              <a:t>NIV</a:t>
            </a:r>
            <a:endParaRPr lang="en-US" sz="1200" b="1" dirty="0"/>
          </a:p>
        </p:txBody>
      </p:sp>
    </p:spTree>
    <p:extLst>
      <p:ext uri="{BB962C8B-B14F-4D97-AF65-F5344CB8AC3E}">
        <p14:creationId xmlns:p14="http://schemas.microsoft.com/office/powerpoint/2010/main" val="279911357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xmlns="" id="{0C7A7851-3FD9-D941-9DBE-B837ECD70420}"/>
              </a:ext>
            </a:extLst>
          </p:cNvPr>
          <p:cNvPicPr>
            <a:picLocks noChangeAspect="1"/>
          </p:cNvPicPr>
          <p:nvPr/>
        </p:nvPicPr>
        <p:blipFill>
          <a:blip r:embed="rId2"/>
          <a:stretch>
            <a:fillRect/>
          </a:stretch>
        </p:blipFill>
        <p:spPr>
          <a:xfrm>
            <a:off x="0" y="0"/>
            <a:ext cx="12192000" cy="6858000"/>
          </a:xfrm>
          <a:prstGeom prst="rect">
            <a:avLst/>
          </a:prstGeom>
        </p:spPr>
      </p:pic>
      <p:sp>
        <p:nvSpPr>
          <p:cNvPr id="6" name="Title 6">
            <a:extLst>
              <a:ext uri="{FF2B5EF4-FFF2-40B4-BE49-F238E27FC236}">
                <a16:creationId xmlns:a16="http://schemas.microsoft.com/office/drawing/2014/main" xmlns="" id="{78B92E36-6565-E84F-94F1-0DFFA52B1A9E}"/>
              </a:ext>
            </a:extLst>
          </p:cNvPr>
          <p:cNvSpPr>
            <a:spLocks noGrp="1"/>
          </p:cNvSpPr>
          <p:nvPr>
            <p:ph type="title"/>
          </p:nvPr>
        </p:nvSpPr>
        <p:spPr>
          <a:xfrm>
            <a:off x="721815" y="589610"/>
            <a:ext cx="7369299" cy="446533"/>
          </a:xfrm>
        </p:spPr>
        <p:txBody>
          <a:bodyPr>
            <a:noAutofit/>
          </a:bodyPr>
          <a:lstStyle/>
          <a:p>
            <a:r>
              <a:rPr lang="en-US" sz="3200" b="1" dirty="0"/>
              <a:t>3.6  I Am the Way, the Truth, and the Life</a:t>
            </a:r>
          </a:p>
        </p:txBody>
      </p:sp>
      <p:sp>
        <p:nvSpPr>
          <p:cNvPr id="7" name="Content Placeholder 2">
            <a:extLst>
              <a:ext uri="{FF2B5EF4-FFF2-40B4-BE49-F238E27FC236}">
                <a16:creationId xmlns:a16="http://schemas.microsoft.com/office/drawing/2014/main" xmlns="" id="{18A70FB8-4A49-F748-A8A7-73B264B78E72}"/>
              </a:ext>
            </a:extLst>
          </p:cNvPr>
          <p:cNvSpPr>
            <a:spLocks noGrp="1"/>
          </p:cNvSpPr>
          <p:nvPr>
            <p:ph idx="1"/>
          </p:nvPr>
        </p:nvSpPr>
        <p:spPr>
          <a:xfrm>
            <a:off x="791100" y="2671055"/>
            <a:ext cx="9208933" cy="3537546"/>
          </a:xfrm>
        </p:spPr>
        <p:txBody>
          <a:bodyPr/>
          <a:lstStyle/>
          <a:p>
            <a:pPr marL="0" indent="0">
              <a:buNone/>
            </a:pPr>
            <a:r>
              <a:rPr lang="en-US" sz="3600" b="1" i="1" dirty="0"/>
              <a:t>Main Lesson Teaching</a:t>
            </a:r>
            <a:endParaRPr lang="en-US" dirty="0"/>
          </a:p>
          <a:p>
            <a:r>
              <a:rPr lang="en-US" sz="3600" dirty="0"/>
              <a:t>Jesus is the only way to heaven.</a:t>
            </a:r>
            <a:r>
              <a:rPr lang="en-US" b="1" dirty="0"/>
              <a:t> </a:t>
            </a:r>
            <a:endParaRPr lang="en-US" dirty="0"/>
          </a:p>
          <a:p>
            <a:pPr marL="0" indent="0">
              <a:buNone/>
            </a:pPr>
            <a:r>
              <a:rPr lang="en-US" sz="3600" dirty="0"/>
              <a:t> </a:t>
            </a:r>
          </a:p>
        </p:txBody>
      </p:sp>
      <p:sp>
        <p:nvSpPr>
          <p:cNvPr id="9" name="TextBox 8">
            <a:extLst>
              <a:ext uri="{FF2B5EF4-FFF2-40B4-BE49-F238E27FC236}">
                <a16:creationId xmlns:a16="http://schemas.microsoft.com/office/drawing/2014/main" xmlns="" id="{6BB1DAB7-55F9-ED43-BBAA-1726732D6D1B}"/>
              </a:ext>
            </a:extLst>
          </p:cNvPr>
          <p:cNvSpPr txBox="1"/>
          <p:nvPr/>
        </p:nvSpPr>
        <p:spPr>
          <a:xfrm>
            <a:off x="10935730" y="6203092"/>
            <a:ext cx="418053" cy="276999"/>
          </a:xfrm>
          <a:prstGeom prst="rect">
            <a:avLst/>
          </a:prstGeom>
          <a:noFill/>
        </p:spPr>
        <p:txBody>
          <a:bodyPr wrap="none" rtlCol="0">
            <a:spAutoFit/>
          </a:bodyPr>
          <a:lstStyle/>
          <a:p>
            <a:r>
              <a:rPr lang="en-US" sz="1200" b="1" dirty="0" smtClean="0"/>
              <a:t>NIV</a:t>
            </a:r>
            <a:endParaRPr lang="en-US" sz="1200" b="1" dirty="0"/>
          </a:p>
        </p:txBody>
      </p:sp>
    </p:spTree>
    <p:extLst>
      <p:ext uri="{BB962C8B-B14F-4D97-AF65-F5344CB8AC3E}">
        <p14:creationId xmlns:p14="http://schemas.microsoft.com/office/powerpoint/2010/main" val="250588651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xmlns="" id="{E5EAFDCE-D51E-8F4A-8523-5A91A14B6AA4}"/>
              </a:ext>
            </a:extLst>
          </p:cNvPr>
          <p:cNvPicPr>
            <a:picLocks noChangeAspect="1"/>
          </p:cNvPicPr>
          <p:nvPr/>
        </p:nvPicPr>
        <p:blipFill>
          <a:blip r:embed="rId2"/>
          <a:stretch>
            <a:fillRect/>
          </a:stretch>
        </p:blipFill>
        <p:spPr>
          <a:xfrm>
            <a:off x="0" y="0"/>
            <a:ext cx="12192000" cy="6858000"/>
          </a:xfrm>
          <a:prstGeom prst="rect">
            <a:avLst/>
          </a:prstGeom>
        </p:spPr>
      </p:pic>
      <p:sp>
        <p:nvSpPr>
          <p:cNvPr id="3" name="Title 6">
            <a:extLst>
              <a:ext uri="{FF2B5EF4-FFF2-40B4-BE49-F238E27FC236}">
                <a16:creationId xmlns:a16="http://schemas.microsoft.com/office/drawing/2014/main" xmlns="" id="{120F287C-FC82-294F-A738-96C82916CCCC}"/>
              </a:ext>
            </a:extLst>
          </p:cNvPr>
          <p:cNvSpPr>
            <a:spLocks noGrp="1"/>
          </p:cNvSpPr>
          <p:nvPr>
            <p:ph type="title"/>
          </p:nvPr>
        </p:nvSpPr>
        <p:spPr>
          <a:xfrm>
            <a:off x="721815" y="589610"/>
            <a:ext cx="7369299" cy="446533"/>
          </a:xfrm>
        </p:spPr>
        <p:txBody>
          <a:bodyPr>
            <a:noAutofit/>
          </a:bodyPr>
          <a:lstStyle/>
          <a:p>
            <a:r>
              <a:rPr lang="en-US" sz="3200" b="1" dirty="0"/>
              <a:t>3.6  I Am the Way, the Truth, and the Life</a:t>
            </a:r>
          </a:p>
        </p:txBody>
      </p:sp>
      <p:sp>
        <p:nvSpPr>
          <p:cNvPr id="4" name="Content Placeholder 2">
            <a:extLst>
              <a:ext uri="{FF2B5EF4-FFF2-40B4-BE49-F238E27FC236}">
                <a16:creationId xmlns:a16="http://schemas.microsoft.com/office/drawing/2014/main" xmlns="" id="{9345679C-A66B-4648-8DD6-8D34CEF4A0CB}"/>
              </a:ext>
            </a:extLst>
          </p:cNvPr>
          <p:cNvSpPr>
            <a:spLocks noGrp="1"/>
          </p:cNvSpPr>
          <p:nvPr>
            <p:ph idx="1"/>
          </p:nvPr>
        </p:nvSpPr>
        <p:spPr>
          <a:xfrm>
            <a:off x="791101" y="2671055"/>
            <a:ext cx="8508542" cy="3537546"/>
          </a:xfrm>
        </p:spPr>
        <p:txBody>
          <a:bodyPr/>
          <a:lstStyle/>
          <a:p>
            <a:pPr marL="0" indent="0">
              <a:buNone/>
            </a:pPr>
            <a:r>
              <a:rPr lang="en-US" sz="3600" b="1" i="1" dirty="0"/>
              <a:t>Main Lesson Teaching</a:t>
            </a:r>
            <a:endParaRPr lang="en-US" dirty="0"/>
          </a:p>
          <a:p>
            <a:r>
              <a:rPr lang="en-US" sz="3600" dirty="0"/>
              <a:t>Jesus is the truth. </a:t>
            </a:r>
            <a:endParaRPr lang="en-US" sz="4400" dirty="0"/>
          </a:p>
          <a:p>
            <a:pPr marL="0" indent="0">
              <a:buNone/>
            </a:pPr>
            <a:endParaRPr lang="en-US" dirty="0"/>
          </a:p>
        </p:txBody>
      </p:sp>
      <p:sp>
        <p:nvSpPr>
          <p:cNvPr id="7" name="TextBox 6">
            <a:extLst>
              <a:ext uri="{FF2B5EF4-FFF2-40B4-BE49-F238E27FC236}">
                <a16:creationId xmlns:a16="http://schemas.microsoft.com/office/drawing/2014/main" xmlns="" id="{A718DBD6-2872-CC45-9F33-6DCB6DE6BF65}"/>
              </a:ext>
            </a:extLst>
          </p:cNvPr>
          <p:cNvSpPr txBox="1"/>
          <p:nvPr/>
        </p:nvSpPr>
        <p:spPr>
          <a:xfrm>
            <a:off x="10935730" y="6203092"/>
            <a:ext cx="418053" cy="276999"/>
          </a:xfrm>
          <a:prstGeom prst="rect">
            <a:avLst/>
          </a:prstGeom>
          <a:noFill/>
        </p:spPr>
        <p:txBody>
          <a:bodyPr wrap="none" rtlCol="0">
            <a:spAutoFit/>
          </a:bodyPr>
          <a:lstStyle/>
          <a:p>
            <a:r>
              <a:rPr lang="en-US" sz="1200" b="1" dirty="0" smtClean="0"/>
              <a:t>NIV</a:t>
            </a:r>
            <a:endParaRPr lang="en-US" sz="1200" b="1" dirty="0"/>
          </a:p>
        </p:txBody>
      </p:sp>
    </p:spTree>
    <p:extLst>
      <p:ext uri="{BB962C8B-B14F-4D97-AF65-F5344CB8AC3E}">
        <p14:creationId xmlns:p14="http://schemas.microsoft.com/office/powerpoint/2010/main" val="410727939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xmlns="" id="{2399DEDA-AC2D-E743-AC32-02D192248D45}"/>
              </a:ext>
            </a:extLst>
          </p:cNvPr>
          <p:cNvPicPr>
            <a:picLocks noChangeAspect="1"/>
          </p:cNvPicPr>
          <p:nvPr/>
        </p:nvPicPr>
        <p:blipFill>
          <a:blip r:embed="rId2"/>
          <a:stretch>
            <a:fillRect/>
          </a:stretch>
        </p:blipFill>
        <p:spPr>
          <a:xfrm>
            <a:off x="0" y="0"/>
            <a:ext cx="12192000" cy="6858000"/>
          </a:xfrm>
          <a:prstGeom prst="rect">
            <a:avLst/>
          </a:prstGeom>
        </p:spPr>
      </p:pic>
      <p:sp>
        <p:nvSpPr>
          <p:cNvPr id="3" name="Title 6">
            <a:extLst>
              <a:ext uri="{FF2B5EF4-FFF2-40B4-BE49-F238E27FC236}">
                <a16:creationId xmlns:a16="http://schemas.microsoft.com/office/drawing/2014/main" xmlns="" id="{E4393E04-77CF-0F47-AC9C-69FBE92E109A}"/>
              </a:ext>
            </a:extLst>
          </p:cNvPr>
          <p:cNvSpPr>
            <a:spLocks noGrp="1"/>
          </p:cNvSpPr>
          <p:nvPr>
            <p:ph type="title"/>
          </p:nvPr>
        </p:nvSpPr>
        <p:spPr>
          <a:xfrm>
            <a:off x="721815" y="589610"/>
            <a:ext cx="7369299" cy="446533"/>
          </a:xfrm>
        </p:spPr>
        <p:txBody>
          <a:bodyPr>
            <a:noAutofit/>
          </a:bodyPr>
          <a:lstStyle/>
          <a:p>
            <a:r>
              <a:rPr lang="en-US" sz="3200" b="1" dirty="0"/>
              <a:t>3.6  I Am the Way, the Truth, and the Life</a:t>
            </a:r>
          </a:p>
        </p:txBody>
      </p:sp>
      <p:sp>
        <p:nvSpPr>
          <p:cNvPr id="4" name="Content Placeholder 2">
            <a:extLst>
              <a:ext uri="{FF2B5EF4-FFF2-40B4-BE49-F238E27FC236}">
                <a16:creationId xmlns:a16="http://schemas.microsoft.com/office/drawing/2014/main" xmlns="" id="{8C3DA880-9017-9E45-A79D-2C7290387295}"/>
              </a:ext>
            </a:extLst>
          </p:cNvPr>
          <p:cNvSpPr>
            <a:spLocks noGrp="1"/>
          </p:cNvSpPr>
          <p:nvPr>
            <p:ph idx="1"/>
          </p:nvPr>
        </p:nvSpPr>
        <p:spPr>
          <a:xfrm>
            <a:off x="791101" y="2671055"/>
            <a:ext cx="9481308" cy="3537546"/>
          </a:xfrm>
        </p:spPr>
        <p:txBody>
          <a:bodyPr/>
          <a:lstStyle/>
          <a:p>
            <a:pPr marL="0" indent="0">
              <a:buNone/>
            </a:pPr>
            <a:r>
              <a:rPr lang="en-US" sz="3600" b="1" i="1" dirty="0"/>
              <a:t>Main Lesson Teaching</a:t>
            </a:r>
            <a:endParaRPr lang="en-US" dirty="0"/>
          </a:p>
          <a:p>
            <a:r>
              <a:rPr lang="en-US" sz="3600" dirty="0"/>
              <a:t>Jesus is the life. </a:t>
            </a:r>
          </a:p>
          <a:p>
            <a:pPr marL="0" indent="0">
              <a:buNone/>
            </a:pPr>
            <a:r>
              <a:rPr lang="en-US" sz="3600" dirty="0"/>
              <a:t> </a:t>
            </a:r>
          </a:p>
        </p:txBody>
      </p:sp>
      <p:sp>
        <p:nvSpPr>
          <p:cNvPr id="7" name="TextBox 6">
            <a:extLst>
              <a:ext uri="{FF2B5EF4-FFF2-40B4-BE49-F238E27FC236}">
                <a16:creationId xmlns:a16="http://schemas.microsoft.com/office/drawing/2014/main" xmlns="" id="{BC4478AF-110F-5E45-BC7D-535997730636}"/>
              </a:ext>
            </a:extLst>
          </p:cNvPr>
          <p:cNvSpPr txBox="1"/>
          <p:nvPr/>
        </p:nvSpPr>
        <p:spPr>
          <a:xfrm>
            <a:off x="10935730" y="6203092"/>
            <a:ext cx="418053" cy="276999"/>
          </a:xfrm>
          <a:prstGeom prst="rect">
            <a:avLst/>
          </a:prstGeom>
          <a:noFill/>
        </p:spPr>
        <p:txBody>
          <a:bodyPr wrap="none" rtlCol="0">
            <a:spAutoFit/>
          </a:bodyPr>
          <a:lstStyle/>
          <a:p>
            <a:r>
              <a:rPr lang="en-US" sz="1200" b="1" dirty="0" smtClean="0"/>
              <a:t>NIV</a:t>
            </a:r>
            <a:endParaRPr lang="en-US" sz="1200" b="1" dirty="0"/>
          </a:p>
        </p:txBody>
      </p:sp>
    </p:spTree>
    <p:extLst>
      <p:ext uri="{BB962C8B-B14F-4D97-AF65-F5344CB8AC3E}">
        <p14:creationId xmlns:p14="http://schemas.microsoft.com/office/powerpoint/2010/main" val="133546418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xmlns="" id="{64A0AA1D-19EE-C649-93B9-975AF9959F2D}"/>
              </a:ext>
            </a:extLst>
          </p:cNvPr>
          <p:cNvPicPr>
            <a:picLocks noChangeAspect="1"/>
          </p:cNvPicPr>
          <p:nvPr/>
        </p:nvPicPr>
        <p:blipFill>
          <a:blip r:embed="rId2"/>
          <a:stretch>
            <a:fillRect/>
          </a:stretch>
        </p:blipFill>
        <p:spPr>
          <a:xfrm>
            <a:off x="0" y="0"/>
            <a:ext cx="12192000" cy="6858000"/>
          </a:xfrm>
          <a:prstGeom prst="rect">
            <a:avLst/>
          </a:prstGeom>
        </p:spPr>
      </p:pic>
      <p:sp>
        <p:nvSpPr>
          <p:cNvPr id="3" name="Title 6">
            <a:extLst>
              <a:ext uri="{FF2B5EF4-FFF2-40B4-BE49-F238E27FC236}">
                <a16:creationId xmlns:a16="http://schemas.microsoft.com/office/drawing/2014/main" xmlns="" id="{E4393E04-77CF-0F47-AC9C-69FBE92E109A}"/>
              </a:ext>
            </a:extLst>
          </p:cNvPr>
          <p:cNvSpPr>
            <a:spLocks noGrp="1"/>
          </p:cNvSpPr>
          <p:nvPr>
            <p:ph type="title"/>
          </p:nvPr>
        </p:nvSpPr>
        <p:spPr>
          <a:xfrm>
            <a:off x="721815" y="589610"/>
            <a:ext cx="7369299" cy="446533"/>
          </a:xfrm>
        </p:spPr>
        <p:txBody>
          <a:bodyPr>
            <a:noAutofit/>
          </a:bodyPr>
          <a:lstStyle/>
          <a:p>
            <a:r>
              <a:rPr lang="en-US" sz="3200" b="1" dirty="0"/>
              <a:t>3.6  I Am the Way, the Truth, and the Life</a:t>
            </a:r>
          </a:p>
        </p:txBody>
      </p:sp>
      <p:sp>
        <p:nvSpPr>
          <p:cNvPr id="7" name="TextBox 6">
            <a:extLst>
              <a:ext uri="{FF2B5EF4-FFF2-40B4-BE49-F238E27FC236}">
                <a16:creationId xmlns:a16="http://schemas.microsoft.com/office/drawing/2014/main" xmlns="" id="{7378FAB4-B42A-9D46-91E3-D65BC5D27873}"/>
              </a:ext>
            </a:extLst>
          </p:cNvPr>
          <p:cNvSpPr txBox="1"/>
          <p:nvPr/>
        </p:nvSpPr>
        <p:spPr>
          <a:xfrm>
            <a:off x="10935730" y="6203092"/>
            <a:ext cx="418053" cy="276999"/>
          </a:xfrm>
          <a:prstGeom prst="rect">
            <a:avLst/>
          </a:prstGeom>
          <a:noFill/>
        </p:spPr>
        <p:txBody>
          <a:bodyPr wrap="none" rtlCol="0">
            <a:spAutoFit/>
          </a:bodyPr>
          <a:lstStyle/>
          <a:p>
            <a:r>
              <a:rPr lang="en-US" sz="1200" b="1" dirty="0" smtClean="0"/>
              <a:t>NIV</a:t>
            </a:r>
            <a:endParaRPr lang="en-US" sz="1200" b="1" dirty="0"/>
          </a:p>
        </p:txBody>
      </p:sp>
      <p:sp>
        <p:nvSpPr>
          <p:cNvPr id="9" name="Content Placeholder 2">
            <a:extLst>
              <a:ext uri="{FF2B5EF4-FFF2-40B4-BE49-F238E27FC236}">
                <a16:creationId xmlns:a16="http://schemas.microsoft.com/office/drawing/2014/main" xmlns="" id="{4C405DEF-FEF3-DB47-9AA2-4C355CE593B8}"/>
              </a:ext>
            </a:extLst>
          </p:cNvPr>
          <p:cNvSpPr txBox="1">
            <a:spLocks/>
          </p:cNvSpPr>
          <p:nvPr/>
        </p:nvSpPr>
        <p:spPr>
          <a:xfrm>
            <a:off x="791099" y="1758743"/>
            <a:ext cx="10565065" cy="3636339"/>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buFont typeface="Arial" panose="020B0604020202020204" pitchFamily="34" charset="0"/>
              <a:buNone/>
            </a:pPr>
            <a:r>
              <a:rPr lang="en-US" sz="3600" b="1" i="1" dirty="0"/>
              <a:t>Memorize</a:t>
            </a:r>
            <a:endParaRPr lang="en-US" sz="3600" dirty="0"/>
          </a:p>
          <a:p>
            <a:pPr marL="0" indent="0">
              <a:buNone/>
            </a:pPr>
            <a:r>
              <a:rPr lang="en-US" sz="3600" b="1" i="1" dirty="0"/>
              <a:t>John 14:6</a:t>
            </a:r>
            <a:r>
              <a:rPr lang="en-US" dirty="0"/>
              <a:t/>
            </a:r>
            <a:br>
              <a:rPr lang="en-US" dirty="0"/>
            </a:br>
            <a:r>
              <a:rPr lang="en-US" sz="3600" i="1" dirty="0"/>
              <a:t>Jesus answered, “I am the way and the truth and the life. No one comes to the Father except through Me.”</a:t>
            </a:r>
            <a:r>
              <a:rPr lang="en-US" sz="3600" i="1" dirty="0"/>
              <a:t> </a:t>
            </a:r>
            <a:endParaRPr lang="en-US" sz="3600" dirty="0"/>
          </a:p>
          <a:p>
            <a:pPr marL="0" indent="0">
              <a:lnSpc>
                <a:spcPct val="100000"/>
              </a:lnSpc>
              <a:buFont typeface="Arial" panose="020B0604020202020204" pitchFamily="34" charset="0"/>
              <a:buNone/>
            </a:pPr>
            <a:r>
              <a:rPr lang="en-US" sz="3600" i="1" dirty="0"/>
              <a:t> </a:t>
            </a:r>
            <a:endParaRPr lang="en-US" sz="3600" dirty="0"/>
          </a:p>
          <a:p>
            <a:pPr marL="0" indent="0">
              <a:buFont typeface="Arial" panose="020B0604020202020204" pitchFamily="34" charset="0"/>
              <a:buNone/>
            </a:pPr>
            <a:r>
              <a:rPr lang="en-US" i="1" dirty="0"/>
              <a:t> </a:t>
            </a:r>
            <a:endParaRPr lang="en-US" dirty="0"/>
          </a:p>
          <a:p>
            <a:pPr marL="0" indent="0">
              <a:buFont typeface="Arial" panose="020B0604020202020204" pitchFamily="34" charset="0"/>
              <a:buNone/>
            </a:pPr>
            <a:r>
              <a:rPr lang="en-US" sz="3600" i="1" dirty="0"/>
              <a:t> </a:t>
            </a:r>
            <a:endParaRPr lang="en-US" sz="3600" dirty="0"/>
          </a:p>
          <a:p>
            <a:pPr marL="0" indent="0">
              <a:lnSpc>
                <a:spcPct val="100000"/>
              </a:lnSpc>
              <a:buFont typeface="Arial" panose="020B0604020202020204" pitchFamily="34" charset="0"/>
              <a:buNone/>
            </a:pPr>
            <a:r>
              <a:rPr lang="en-US" sz="3600" i="1" dirty="0"/>
              <a:t> </a:t>
            </a:r>
            <a:endParaRPr lang="en-US" sz="3600" dirty="0"/>
          </a:p>
          <a:p>
            <a:pPr marL="0" indent="0">
              <a:lnSpc>
                <a:spcPct val="100000"/>
              </a:lnSpc>
              <a:buFont typeface="Arial" panose="020B0604020202020204" pitchFamily="34" charset="0"/>
              <a:buNone/>
            </a:pPr>
            <a:r>
              <a:rPr lang="en-US" sz="3600" i="1" dirty="0"/>
              <a:t> </a:t>
            </a:r>
            <a:endParaRPr lang="en-US" sz="3600" dirty="0"/>
          </a:p>
          <a:p>
            <a:pPr marL="0" indent="0">
              <a:lnSpc>
                <a:spcPct val="100000"/>
              </a:lnSpc>
              <a:buFont typeface="Arial" panose="020B0604020202020204" pitchFamily="34" charset="0"/>
              <a:buNone/>
            </a:pPr>
            <a:r>
              <a:rPr lang="en-US" sz="3600" i="1" dirty="0"/>
              <a:t> </a:t>
            </a:r>
            <a:endParaRPr lang="en-US" sz="3600" dirty="0"/>
          </a:p>
        </p:txBody>
      </p:sp>
    </p:spTree>
    <p:extLst>
      <p:ext uri="{BB962C8B-B14F-4D97-AF65-F5344CB8AC3E}">
        <p14:creationId xmlns:p14="http://schemas.microsoft.com/office/powerpoint/2010/main" val="168363694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xmlns="" id="{EFAB9FEC-2FC3-6148-8057-4E52FDE463B6}"/>
              </a:ext>
            </a:extLst>
          </p:cNvPr>
          <p:cNvPicPr>
            <a:picLocks noChangeAspect="1"/>
          </p:cNvPicPr>
          <p:nvPr/>
        </p:nvPicPr>
        <p:blipFill>
          <a:blip r:embed="rId2"/>
          <a:stretch>
            <a:fillRect/>
          </a:stretch>
        </p:blipFill>
        <p:spPr>
          <a:xfrm>
            <a:off x="0" y="0"/>
            <a:ext cx="12192000" cy="6858000"/>
          </a:xfrm>
          <a:prstGeom prst="rect">
            <a:avLst/>
          </a:prstGeom>
        </p:spPr>
      </p:pic>
      <p:sp>
        <p:nvSpPr>
          <p:cNvPr id="7" name="Title 6">
            <a:extLst>
              <a:ext uri="{FF2B5EF4-FFF2-40B4-BE49-F238E27FC236}">
                <a16:creationId xmlns:a16="http://schemas.microsoft.com/office/drawing/2014/main" xmlns="" id="{24668B8D-AF13-9144-92B2-86269A063CA8}"/>
              </a:ext>
            </a:extLst>
          </p:cNvPr>
          <p:cNvSpPr txBox="1">
            <a:spLocks/>
          </p:cNvSpPr>
          <p:nvPr/>
        </p:nvSpPr>
        <p:spPr>
          <a:xfrm>
            <a:off x="721815" y="589610"/>
            <a:ext cx="7369299" cy="446533"/>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200" b="1" dirty="0"/>
              <a:t>3.6  I Am the Way, the Truth, and the Life</a:t>
            </a:r>
          </a:p>
        </p:txBody>
      </p:sp>
      <p:sp>
        <p:nvSpPr>
          <p:cNvPr id="6" name="Content Placeholder 2">
            <a:extLst>
              <a:ext uri="{FF2B5EF4-FFF2-40B4-BE49-F238E27FC236}">
                <a16:creationId xmlns:a16="http://schemas.microsoft.com/office/drawing/2014/main" xmlns="" id="{AF96F91C-9C37-0646-BB61-5FE881FE9689}"/>
              </a:ext>
            </a:extLst>
          </p:cNvPr>
          <p:cNvSpPr>
            <a:spLocks noGrp="1"/>
          </p:cNvSpPr>
          <p:nvPr>
            <p:ph idx="1"/>
          </p:nvPr>
        </p:nvSpPr>
        <p:spPr>
          <a:xfrm>
            <a:off x="721815" y="1853931"/>
            <a:ext cx="10630364" cy="4576052"/>
          </a:xfrm>
        </p:spPr>
        <p:txBody>
          <a:bodyPr>
            <a:noAutofit/>
          </a:bodyPr>
          <a:lstStyle/>
          <a:p>
            <a:pPr marL="0" indent="0">
              <a:buNone/>
            </a:pPr>
            <a:r>
              <a:rPr lang="en-US" sz="3600" b="1" i="1" dirty="0"/>
              <a:t>Application Questions</a:t>
            </a:r>
            <a:endParaRPr lang="en-US" dirty="0"/>
          </a:p>
          <a:p>
            <a:r>
              <a:rPr lang="en-US" sz="3600" dirty="0"/>
              <a:t>What did God do for us so that we could be right </a:t>
            </a:r>
            <a:br>
              <a:rPr lang="en-US" sz="3600" dirty="0"/>
            </a:br>
            <a:r>
              <a:rPr lang="en-US" sz="3600" dirty="0"/>
              <a:t>with Him? </a:t>
            </a:r>
          </a:p>
          <a:p>
            <a:r>
              <a:rPr lang="en-US" sz="3600" dirty="0"/>
              <a:t>What is the only way to be right with God? </a:t>
            </a:r>
          </a:p>
          <a:p>
            <a:r>
              <a:rPr lang="en-US" sz="3600" dirty="0"/>
              <a:t>How does knowing that Jesus is the truth help you when you struggle with temptation? </a:t>
            </a:r>
          </a:p>
          <a:p>
            <a:r>
              <a:rPr lang="en-US" sz="3600" dirty="0"/>
              <a:t>How does knowing that Jesus is life encourage you? </a:t>
            </a:r>
          </a:p>
          <a:p>
            <a:pPr marL="0" indent="0">
              <a:buNone/>
            </a:pPr>
            <a:endParaRPr lang="en-US" sz="3600" dirty="0"/>
          </a:p>
          <a:p>
            <a:pPr marL="0" indent="0">
              <a:buNone/>
            </a:pPr>
            <a:endParaRPr lang="en-US" sz="3200" dirty="0"/>
          </a:p>
          <a:p>
            <a:pPr marL="0" indent="0">
              <a:buNone/>
            </a:pPr>
            <a:r>
              <a:rPr lang="en-US" sz="3200" dirty="0"/>
              <a:t> </a:t>
            </a:r>
          </a:p>
          <a:p>
            <a:pPr marL="0" indent="0">
              <a:buNone/>
            </a:pPr>
            <a:r>
              <a:rPr lang="en-US" sz="3200" dirty="0"/>
              <a:t> </a:t>
            </a:r>
          </a:p>
          <a:p>
            <a:pPr marL="0" indent="0">
              <a:buNone/>
            </a:pPr>
            <a:endParaRPr lang="en-US" sz="3200" dirty="0"/>
          </a:p>
        </p:txBody>
      </p:sp>
      <p:sp>
        <p:nvSpPr>
          <p:cNvPr id="9" name="TextBox 8">
            <a:extLst>
              <a:ext uri="{FF2B5EF4-FFF2-40B4-BE49-F238E27FC236}">
                <a16:creationId xmlns:a16="http://schemas.microsoft.com/office/drawing/2014/main" xmlns="" id="{64D28E0B-A00B-A24E-A75B-BA484A7E0231}"/>
              </a:ext>
            </a:extLst>
          </p:cNvPr>
          <p:cNvSpPr txBox="1"/>
          <p:nvPr/>
        </p:nvSpPr>
        <p:spPr>
          <a:xfrm>
            <a:off x="10935730" y="6203092"/>
            <a:ext cx="418053" cy="276999"/>
          </a:xfrm>
          <a:prstGeom prst="rect">
            <a:avLst/>
          </a:prstGeom>
          <a:noFill/>
        </p:spPr>
        <p:txBody>
          <a:bodyPr wrap="none" rtlCol="0">
            <a:spAutoFit/>
          </a:bodyPr>
          <a:lstStyle/>
          <a:p>
            <a:r>
              <a:rPr lang="en-US" sz="1200" b="1" dirty="0" smtClean="0"/>
              <a:t>NIV</a:t>
            </a:r>
            <a:endParaRPr lang="en-US" sz="1200" b="1" dirty="0"/>
          </a:p>
        </p:txBody>
      </p:sp>
    </p:spTree>
    <p:extLst>
      <p:ext uri="{BB962C8B-B14F-4D97-AF65-F5344CB8AC3E}">
        <p14:creationId xmlns:p14="http://schemas.microsoft.com/office/powerpoint/2010/main" val="94337772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xmlns="" id="{AB6E317A-CB17-2048-8179-2A1915D2D6D8}"/>
              </a:ext>
            </a:extLst>
          </p:cNvPr>
          <p:cNvPicPr>
            <a:picLocks noChangeAspect="1"/>
          </p:cNvPicPr>
          <p:nvPr/>
        </p:nvPicPr>
        <p:blipFill>
          <a:blip r:embed="rId2"/>
          <a:stretch>
            <a:fillRect/>
          </a:stretch>
        </p:blipFill>
        <p:spPr>
          <a:xfrm>
            <a:off x="0" y="0"/>
            <a:ext cx="12192000" cy="6858000"/>
          </a:xfrm>
          <a:prstGeom prst="rect">
            <a:avLst/>
          </a:prstGeom>
        </p:spPr>
      </p:pic>
      <p:sp>
        <p:nvSpPr>
          <p:cNvPr id="7" name="Title 6">
            <a:extLst>
              <a:ext uri="{FF2B5EF4-FFF2-40B4-BE49-F238E27FC236}">
                <a16:creationId xmlns:a16="http://schemas.microsoft.com/office/drawing/2014/main" xmlns="" id="{24668B8D-AF13-9144-92B2-86269A063CA8}"/>
              </a:ext>
            </a:extLst>
          </p:cNvPr>
          <p:cNvSpPr txBox="1">
            <a:spLocks/>
          </p:cNvSpPr>
          <p:nvPr/>
        </p:nvSpPr>
        <p:spPr>
          <a:xfrm>
            <a:off x="721815" y="589610"/>
            <a:ext cx="7369299" cy="446533"/>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200" b="1" dirty="0"/>
              <a:t>3.6  I Am the Way, the Truth, and the Life</a:t>
            </a:r>
          </a:p>
        </p:txBody>
      </p:sp>
      <p:sp>
        <p:nvSpPr>
          <p:cNvPr id="6" name="Content Placeholder 2">
            <a:extLst>
              <a:ext uri="{FF2B5EF4-FFF2-40B4-BE49-F238E27FC236}">
                <a16:creationId xmlns:a16="http://schemas.microsoft.com/office/drawing/2014/main" xmlns="" id="{AF96F91C-9C37-0646-BB61-5FE881FE9689}"/>
              </a:ext>
            </a:extLst>
          </p:cNvPr>
          <p:cNvSpPr>
            <a:spLocks noGrp="1"/>
          </p:cNvSpPr>
          <p:nvPr>
            <p:ph idx="1"/>
          </p:nvPr>
        </p:nvSpPr>
        <p:spPr>
          <a:xfrm>
            <a:off x="721815" y="1853931"/>
            <a:ext cx="10630364" cy="4576052"/>
          </a:xfrm>
        </p:spPr>
        <p:txBody>
          <a:bodyPr>
            <a:noAutofit/>
          </a:bodyPr>
          <a:lstStyle/>
          <a:p>
            <a:pPr marL="0" indent="0">
              <a:buNone/>
            </a:pPr>
            <a:r>
              <a:rPr lang="en-US" sz="3600" b="1" i="1" dirty="0"/>
              <a:t>Summing It Up</a:t>
            </a:r>
            <a:endParaRPr lang="en-US" dirty="0"/>
          </a:p>
          <a:p>
            <a:r>
              <a:rPr lang="en-US" sz="3600" dirty="0"/>
              <a:t>Jesus is the only way we can be right with God. </a:t>
            </a:r>
            <a:br>
              <a:rPr lang="en-US" sz="3600" dirty="0"/>
            </a:br>
            <a:r>
              <a:rPr lang="en-US" sz="3600" dirty="0"/>
              <a:t>There is no other way for us to get to heaven except through Him. </a:t>
            </a:r>
          </a:p>
          <a:p>
            <a:r>
              <a:rPr lang="en-US" sz="3600" dirty="0"/>
              <a:t>Jesus is truth, and we are guaranteed eternal </a:t>
            </a:r>
            <a:r>
              <a:rPr lang="en-US" sz="3600"/>
              <a:t>life </a:t>
            </a:r>
            <a:br>
              <a:rPr lang="en-US" sz="3600"/>
            </a:br>
            <a:r>
              <a:rPr lang="en-US" sz="3600"/>
              <a:t>when </a:t>
            </a:r>
            <a:r>
              <a:rPr lang="en-US" sz="3600" dirty="0"/>
              <a:t>we trust Him as Savior. </a:t>
            </a:r>
          </a:p>
        </p:txBody>
      </p:sp>
      <p:sp>
        <p:nvSpPr>
          <p:cNvPr id="9" name="TextBox 8">
            <a:extLst>
              <a:ext uri="{FF2B5EF4-FFF2-40B4-BE49-F238E27FC236}">
                <a16:creationId xmlns:a16="http://schemas.microsoft.com/office/drawing/2014/main" xmlns="" id="{F97A92F9-F5C6-E94C-97A7-32998DF60761}"/>
              </a:ext>
            </a:extLst>
          </p:cNvPr>
          <p:cNvSpPr txBox="1"/>
          <p:nvPr/>
        </p:nvSpPr>
        <p:spPr>
          <a:xfrm>
            <a:off x="10935730" y="6203092"/>
            <a:ext cx="418053" cy="276999"/>
          </a:xfrm>
          <a:prstGeom prst="rect">
            <a:avLst/>
          </a:prstGeom>
          <a:noFill/>
        </p:spPr>
        <p:txBody>
          <a:bodyPr wrap="none" rtlCol="0">
            <a:spAutoFit/>
          </a:bodyPr>
          <a:lstStyle/>
          <a:p>
            <a:r>
              <a:rPr lang="en-US" sz="1200" b="1" dirty="0" smtClean="0"/>
              <a:t>NIV</a:t>
            </a:r>
            <a:endParaRPr lang="en-US" sz="1200" b="1" dirty="0"/>
          </a:p>
        </p:txBody>
      </p:sp>
    </p:spTree>
    <p:extLst>
      <p:ext uri="{BB962C8B-B14F-4D97-AF65-F5344CB8AC3E}">
        <p14:creationId xmlns:p14="http://schemas.microsoft.com/office/powerpoint/2010/main" val="215419007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xmlns="" id="{6506ED14-6033-7C4D-9013-E5E3B65F3BCB}"/>
              </a:ext>
            </a:extLst>
          </p:cNvPr>
          <p:cNvPicPr>
            <a:picLocks noChangeAspect="1"/>
          </p:cNvPicPr>
          <p:nvPr/>
        </p:nvPicPr>
        <p:blipFill>
          <a:blip r:embed="rId2"/>
          <a:stretch>
            <a:fillRect/>
          </a:stretch>
        </p:blipFill>
        <p:spPr>
          <a:xfrm>
            <a:off x="0" y="0"/>
            <a:ext cx="12192000" cy="6858000"/>
          </a:xfrm>
          <a:prstGeom prst="rect">
            <a:avLst/>
          </a:prstGeom>
        </p:spPr>
      </p:pic>
      <p:sp>
        <p:nvSpPr>
          <p:cNvPr id="7" name="Title 6">
            <a:extLst>
              <a:ext uri="{FF2B5EF4-FFF2-40B4-BE49-F238E27FC236}">
                <a16:creationId xmlns:a16="http://schemas.microsoft.com/office/drawing/2014/main" xmlns="" id="{24668B8D-AF13-9144-92B2-86269A063CA8}"/>
              </a:ext>
            </a:extLst>
          </p:cNvPr>
          <p:cNvSpPr txBox="1">
            <a:spLocks/>
          </p:cNvSpPr>
          <p:nvPr/>
        </p:nvSpPr>
        <p:spPr>
          <a:xfrm>
            <a:off x="721815" y="589610"/>
            <a:ext cx="7369299" cy="446533"/>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200" b="1" dirty="0"/>
              <a:t>3.6  I Am the Way, the Truth, and the Life</a:t>
            </a:r>
            <a:endParaRPr lang="en-US" sz="3200" b="1" dirty="0">
              <a:latin typeface="+mn-lt"/>
            </a:endParaRPr>
          </a:p>
        </p:txBody>
      </p:sp>
      <p:sp>
        <p:nvSpPr>
          <p:cNvPr id="8" name="Content Placeholder 2">
            <a:extLst>
              <a:ext uri="{FF2B5EF4-FFF2-40B4-BE49-F238E27FC236}">
                <a16:creationId xmlns:a16="http://schemas.microsoft.com/office/drawing/2014/main" xmlns="" id="{F24DA482-A12B-1645-B0F5-C64F1C333511}"/>
              </a:ext>
            </a:extLst>
          </p:cNvPr>
          <p:cNvSpPr txBox="1">
            <a:spLocks/>
          </p:cNvSpPr>
          <p:nvPr/>
        </p:nvSpPr>
        <p:spPr>
          <a:xfrm>
            <a:off x="721814" y="1625753"/>
            <a:ext cx="10745255" cy="4320201"/>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3200" dirty="0"/>
              <a:t>CUSTOMIZABLE SLIDE</a:t>
            </a:r>
          </a:p>
        </p:txBody>
      </p:sp>
      <p:sp>
        <p:nvSpPr>
          <p:cNvPr id="9" name="TextBox 8">
            <a:extLst>
              <a:ext uri="{FF2B5EF4-FFF2-40B4-BE49-F238E27FC236}">
                <a16:creationId xmlns:a16="http://schemas.microsoft.com/office/drawing/2014/main" xmlns="" id="{F495F958-671F-9A4F-AA5B-C891CCCE3D44}"/>
              </a:ext>
            </a:extLst>
          </p:cNvPr>
          <p:cNvSpPr txBox="1"/>
          <p:nvPr/>
        </p:nvSpPr>
        <p:spPr>
          <a:xfrm>
            <a:off x="10935730" y="6203092"/>
            <a:ext cx="418053" cy="276999"/>
          </a:xfrm>
          <a:prstGeom prst="rect">
            <a:avLst/>
          </a:prstGeom>
          <a:noFill/>
        </p:spPr>
        <p:txBody>
          <a:bodyPr wrap="none" rtlCol="0">
            <a:spAutoFit/>
          </a:bodyPr>
          <a:lstStyle/>
          <a:p>
            <a:r>
              <a:rPr lang="en-US" sz="1200" b="1" dirty="0" smtClean="0"/>
              <a:t>NIV</a:t>
            </a:r>
            <a:endParaRPr lang="en-US" sz="1200" b="1" dirty="0"/>
          </a:p>
        </p:txBody>
      </p:sp>
    </p:spTree>
    <p:extLst>
      <p:ext uri="{BB962C8B-B14F-4D97-AF65-F5344CB8AC3E}">
        <p14:creationId xmlns:p14="http://schemas.microsoft.com/office/powerpoint/2010/main" val="305976475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1464</TotalTime>
  <Words>219</Words>
  <Application>Microsoft Macintosh PowerPoint</Application>
  <PresentationFormat>Custom</PresentationFormat>
  <Paragraphs>51</Paragraphs>
  <Slides>9</Slides>
  <Notes>0</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Office Theme</vt:lpstr>
      <vt:lpstr>PowerPoint Presentation</vt:lpstr>
      <vt:lpstr>3.6  I Am the Way, the Truth, and the Life</vt:lpstr>
      <vt:lpstr>3.6  I Am the Way, the Truth, and the Life</vt:lpstr>
      <vt:lpstr>3.6  I Am the Way, the Truth, and the Life</vt:lpstr>
      <vt:lpstr>3.6  I Am the Way, the Truth, and the Life</vt:lpstr>
      <vt:lpstr>3.6  I Am the Way, the Truth, and the Life</vt:lpstr>
      <vt:lpstr>PowerPoint Presentation</vt:lpstr>
      <vt:lpstr>PowerPoint Presentation</vt:lpstr>
      <vt:lpstr>PowerPoint Presentation</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Hannah Dormeier</dc:creator>
  <cp:lastModifiedBy>Awana Employee</cp:lastModifiedBy>
  <cp:revision>39</cp:revision>
  <dcterms:created xsi:type="dcterms:W3CDTF">2018-07-11T19:32:05Z</dcterms:created>
  <dcterms:modified xsi:type="dcterms:W3CDTF">2018-08-13T16:39:53Z</dcterms:modified>
</cp:coreProperties>
</file>