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66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-3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D922585-E544-184B-8318-E2AEEC9BB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5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2400" dirty="0"/>
          </a:p>
          <a:p>
            <a:pPr marL="0" indent="0">
              <a:buNone/>
            </a:pPr>
            <a:r>
              <a:rPr lang="en-US" sz="3200" b="1" dirty="0"/>
              <a:t>Joshua 1:9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Philippians 2:3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James 1:5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John 14:15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Romans 12:10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Psalm 43:5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1 Corinthians 15:10</a:t>
            </a:r>
            <a:r>
              <a:rPr lang="en-US" sz="3600" b="1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2400" dirty="0"/>
              <a:t>How can being an agent of courage show that you trust in God’s plan for your life? </a:t>
            </a:r>
          </a:p>
          <a:p>
            <a:r>
              <a:rPr lang="en-US" sz="2400" dirty="0"/>
              <a:t>How can being an agent of humility point others to Christ? </a:t>
            </a:r>
          </a:p>
          <a:p>
            <a:r>
              <a:rPr lang="en-US" sz="2400" dirty="0"/>
              <a:t>How can being an agent of wisdom help you become more like Jesus? </a:t>
            </a:r>
          </a:p>
          <a:p>
            <a:r>
              <a:rPr lang="en-US" sz="2400" dirty="0"/>
              <a:t>How can being an agent of obedience encourage those in authority? </a:t>
            </a:r>
          </a:p>
          <a:p>
            <a:r>
              <a:rPr lang="en-US" sz="2400" dirty="0"/>
              <a:t>How can you follow Christ’s example and be an agent of honor? </a:t>
            </a:r>
          </a:p>
          <a:p>
            <a:r>
              <a:rPr lang="en-US" sz="2400" dirty="0"/>
              <a:t>How can you encourage someone facing a hard time by being an agent of hope? </a:t>
            </a:r>
          </a:p>
          <a:p>
            <a:r>
              <a:rPr lang="en-US" sz="2400" dirty="0"/>
              <a:t>How do agents of grace live out God’s grace?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225685"/>
            <a:ext cx="10630364" cy="52042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2400" dirty="0"/>
              <a:t>Agents of courage know that God will help them be brave enough to face any situation. </a:t>
            </a:r>
          </a:p>
          <a:p>
            <a:r>
              <a:rPr lang="en-US" sz="2400" dirty="0"/>
              <a:t>Agents of humility submit to God and put others’ needs before our own. </a:t>
            </a:r>
          </a:p>
          <a:p>
            <a:r>
              <a:rPr lang="en-US" sz="2400" dirty="0"/>
              <a:t>Agents of wisdom make good choices and help to bring glory to God. </a:t>
            </a:r>
          </a:p>
          <a:p>
            <a:r>
              <a:rPr lang="en-US" sz="2400" dirty="0"/>
              <a:t>Agents of obedience display their love for God by humbly obeying God’s Word and those in authority over them. </a:t>
            </a:r>
          </a:p>
          <a:p>
            <a:r>
              <a:rPr lang="en-US" sz="2400" dirty="0"/>
              <a:t>Agents of honor show respect to and give preference to others. </a:t>
            </a:r>
          </a:p>
          <a:p>
            <a:r>
              <a:rPr lang="en-US" sz="2400" dirty="0"/>
              <a:t>Agents of hope have confidence that God will work out each situation for </a:t>
            </a:r>
            <a:br>
              <a:rPr lang="en-US" sz="2400" dirty="0"/>
            </a:br>
            <a:r>
              <a:rPr lang="en-US" sz="2400" dirty="0"/>
              <a:t>God’s glory. </a:t>
            </a:r>
          </a:p>
          <a:p>
            <a:r>
              <a:rPr lang="en-US" sz="2400" dirty="0"/>
              <a:t>Agents of grace live out God’s grace that saves us, strengthen us, help us grow, and helps us share the gospel with others.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God needs people to live out His truths in their lives. We can be agents of courage, humility, wisdom, obedience, honor, hope, and grace for Him. </a:t>
            </a:r>
            <a:endParaRPr lang="en-US" sz="4400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courage.</a:t>
            </a:r>
            <a:endParaRPr lang="en-US" sz="54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humility.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wisdom.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obedience.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honor.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31533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hope.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74675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grace.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50113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238</Words>
  <Application>Microsoft Macintosh PowerPoint</Application>
  <PresentationFormat>Custom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52</cp:revision>
  <dcterms:created xsi:type="dcterms:W3CDTF">2018-07-11T19:32:05Z</dcterms:created>
  <dcterms:modified xsi:type="dcterms:W3CDTF">2018-08-13T19:01:58Z</dcterms:modified>
</cp:coreProperties>
</file>