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6"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12" d="100"/>
          <a:sy n="112" d="100"/>
        </p:scale>
        <p:origin x="-368"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 xmlns:a16="http://schemas.microsoft.com/office/drawing/2014/main" id="{120B3AAB-5037-1A41-A1B5-4CDC55BAC74A}"/>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 xmlns:a16="http://schemas.microsoft.com/office/drawing/2014/main" id="{8E5EB4BE-B07B-484C-A098-1934D9CD2A3E}"/>
              </a:ext>
            </a:extLst>
          </p:cNvPr>
          <p:cNvSpPr txBox="1"/>
          <p:nvPr/>
        </p:nvSpPr>
        <p:spPr>
          <a:xfrm>
            <a:off x="8612660" y="6203092"/>
            <a:ext cx="2775119" cy="276999"/>
          </a:xfrm>
          <a:prstGeom prst="rect">
            <a:avLst/>
          </a:prstGeom>
          <a:noFill/>
        </p:spPr>
        <p:txBody>
          <a:bodyPr wrap="none" rtlCol="0">
            <a:spAutoFit/>
          </a:bodyPr>
          <a:lstStyle/>
          <a:p>
            <a:r>
              <a:rPr lang="en-US" sz="1200" b="1" dirty="0"/>
              <a:t>© 2018 Awana® Clubs International. </a:t>
            </a:r>
            <a:r>
              <a:rPr lang="en-US" sz="1200" b="1" dirty="0" smtClean="0"/>
              <a:t>KJV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571804F6-4012-9744-86A8-468CCAE30EE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 xmlns:a16="http://schemas.microsoft.com/office/drawing/2014/main"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900" dirty="0"/>
              <a:t>God gave us His inspired Word, the Bible, which is our special revelation from God. The Holy Spirit helps us understand the perfect and true words of God. We can be confident that the Bible is whole and complete, without error. We can recognize God’s Word is trustworthy and has the power to change our lives.</a:t>
            </a:r>
            <a:endParaRPr lang="en-US" sz="3600" dirty="0"/>
          </a:p>
        </p:txBody>
      </p:sp>
      <p:sp>
        <p:nvSpPr>
          <p:cNvPr id="7" name="Title 6">
            <a:extLst>
              <a:ext uri="{FF2B5EF4-FFF2-40B4-BE49-F238E27FC236}">
                <a16:creationId xmlns=""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3.1  I Am the Bread of Life</a:t>
            </a:r>
            <a:endParaRPr lang="en-US" sz="3200" b="1" dirty="0">
              <a:latin typeface="+mn-lt"/>
            </a:endParaRPr>
          </a:p>
        </p:txBody>
      </p:sp>
      <p:sp>
        <p:nvSpPr>
          <p:cNvPr id="8" name="TextBox 7">
            <a:extLst>
              <a:ext uri="{FF2B5EF4-FFF2-40B4-BE49-F238E27FC236}">
                <a16:creationId xmlns="" xmlns:a16="http://schemas.microsoft.com/office/drawing/2014/main"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7" name="Content Placeholder 2">
            <a:extLst>
              <a:ext uri="{FF2B5EF4-FFF2-40B4-BE49-F238E27FC236}">
                <a16:creationId xmlns="" xmlns:a16="http://schemas.microsoft.com/office/drawing/2014/main"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Jesus is the Son of God.</a:t>
            </a:r>
            <a:r>
              <a:rPr lang="en-US" b="1" dirty="0"/>
              <a:t> </a:t>
            </a:r>
            <a:endParaRPr lang="en-US" dirty="0"/>
          </a:p>
          <a:p>
            <a:pPr marL="0" indent="0">
              <a:buNone/>
            </a:pPr>
            <a:r>
              <a:rPr lang="en-US" sz="3600" dirty="0"/>
              <a:t> </a:t>
            </a:r>
          </a:p>
        </p:txBody>
      </p:sp>
      <p:sp>
        <p:nvSpPr>
          <p:cNvPr id="9" name="TextBox 8">
            <a:extLst>
              <a:ext uri="{FF2B5EF4-FFF2-40B4-BE49-F238E27FC236}">
                <a16:creationId xmlns="" xmlns:a16="http://schemas.microsoft.com/office/drawing/2014/main"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4" name="Content Placeholder 2">
            <a:extLst>
              <a:ext uri="{FF2B5EF4-FFF2-40B4-BE49-F238E27FC236}">
                <a16:creationId xmlns="" xmlns:a16="http://schemas.microsoft.com/office/drawing/2014/main"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taught us about Himself and why He came to earth. </a:t>
            </a:r>
            <a:endParaRPr lang="en-US" sz="4400" dirty="0"/>
          </a:p>
          <a:p>
            <a:pPr marL="0" indent="0">
              <a:buNone/>
            </a:pPr>
            <a:endParaRPr lang="en-US" dirty="0"/>
          </a:p>
        </p:txBody>
      </p:sp>
      <p:sp>
        <p:nvSpPr>
          <p:cNvPr id="7" name="TextBox 6">
            <a:extLst>
              <a:ext uri="{FF2B5EF4-FFF2-40B4-BE49-F238E27FC236}">
                <a16:creationId xmlns="" xmlns:a16="http://schemas.microsoft.com/office/drawing/2014/main"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Bread of Life. </a:t>
            </a:r>
          </a:p>
          <a:p>
            <a:pPr marL="0" indent="0">
              <a:buNone/>
            </a:pPr>
            <a:r>
              <a:rPr lang="en-US" sz="3600" dirty="0"/>
              <a:t> </a:t>
            </a:r>
          </a:p>
        </p:txBody>
      </p:sp>
      <p:sp>
        <p:nvSpPr>
          <p:cNvPr id="7" name="TextBox 6">
            <a:extLst>
              <a:ext uri="{FF2B5EF4-FFF2-40B4-BE49-F238E27FC236}">
                <a16:creationId xmlns="" xmlns:a16="http://schemas.microsoft.com/office/drawing/2014/main"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7" name="TextBox 6">
            <a:extLst>
              <a:ext uri="{FF2B5EF4-FFF2-40B4-BE49-F238E27FC236}">
                <a16:creationId xmlns="" xmlns:a16="http://schemas.microsoft.com/office/drawing/2014/main" id="{7378FAB4-B42A-9D46-91E3-D65BC5D27873}"/>
              </a:ext>
            </a:extLst>
          </p:cNvPr>
          <p:cNvSpPr txBox="1"/>
          <p:nvPr/>
        </p:nvSpPr>
        <p:spPr>
          <a:xfrm>
            <a:off x="10935730" y="6203092"/>
            <a:ext cx="415498" cy="276999"/>
          </a:xfrm>
          <a:prstGeom prst="rect">
            <a:avLst/>
          </a:prstGeom>
          <a:noFill/>
        </p:spPr>
        <p:txBody>
          <a:bodyPr wrap="none" rtlCol="0">
            <a:spAutoFit/>
          </a:bodyPr>
          <a:lstStyle/>
          <a:p>
            <a:r>
              <a:rPr lang="en-US" sz="1200" b="1" dirty="0" smtClean="0"/>
              <a:t>KJV</a:t>
            </a:r>
            <a:endParaRPr lang="en-US" sz="1200" b="1" dirty="0"/>
          </a:p>
        </p:txBody>
      </p:sp>
      <p:sp>
        <p:nvSpPr>
          <p:cNvPr id="9" name="Content Placeholder 2">
            <a:extLst>
              <a:ext uri="{FF2B5EF4-FFF2-40B4-BE49-F238E27FC236}">
                <a16:creationId xmlns="" xmlns:a16="http://schemas.microsoft.com/office/drawing/2014/main" id="{4C405DEF-FEF3-DB47-9AA2-4C355CE593B8}"/>
              </a:ext>
            </a:extLst>
          </p:cNvPr>
          <p:cNvSpPr txBox="1">
            <a:spLocks/>
          </p:cNvSpPr>
          <p:nvPr/>
        </p:nvSpPr>
        <p:spPr>
          <a:xfrm>
            <a:off x="791099" y="1758743"/>
            <a:ext cx="10565065" cy="309487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lnSpc>
                <a:spcPct val="100000"/>
              </a:lnSpc>
              <a:buFont typeface="Arial" panose="020B0604020202020204" pitchFamily="34" charset="0"/>
              <a:buNone/>
            </a:pPr>
            <a:r>
              <a:rPr lang="en-US" sz="3600" b="1" i="1" dirty="0"/>
              <a:t>John 6:35</a:t>
            </a:r>
            <a:endParaRPr lang="en-US" dirty="0"/>
          </a:p>
          <a:p>
            <a:pPr marL="0" indent="0">
              <a:buNone/>
            </a:pPr>
            <a:r>
              <a:rPr lang="en-US" sz="3600" i="1"/>
              <a:t>And Jesus said unto them, “I am the bread of life: he that cometh to Me shall never hunger; and he that believeth on Me shall never thirst.”</a:t>
            </a: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Why is it important to believe that Jesus is the Bread </a:t>
            </a:r>
            <a:br>
              <a:rPr lang="en-US" sz="3600" dirty="0"/>
            </a:br>
            <a:r>
              <a:rPr lang="en-US" sz="3600" dirty="0"/>
              <a:t>of Life? </a:t>
            </a:r>
          </a:p>
          <a:p>
            <a:r>
              <a:rPr lang="en-US" sz="3600" dirty="0"/>
              <a:t>How does knowing Jesus offers you eternal life make you feel? </a:t>
            </a:r>
          </a:p>
          <a:p>
            <a:r>
              <a:rPr lang="en-US" sz="3600" dirty="0"/>
              <a:t>How can Jesus’ promise of heaven encourage you </a:t>
            </a:r>
            <a:br>
              <a:rPr lang="en-US" sz="3600" dirty="0"/>
            </a:br>
            <a:r>
              <a:rPr lang="en-US" sz="3600" dirty="0"/>
              <a:t>this week?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 xmlns:a16="http://schemas.microsoft.com/office/drawing/2014/main" id="{64D28E0B-A00B-A24E-A75B-BA484A7E0231}"/>
              </a:ext>
            </a:extLst>
          </p:cNvPr>
          <p:cNvSpPr txBox="1"/>
          <p:nvPr/>
        </p:nvSpPr>
        <p:spPr>
          <a:xfrm>
            <a:off x="10935730" y="6203092"/>
            <a:ext cx="415498"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While He lived on earth, Jesus, God’s Son, often used symbols or pictures to help people understand what He was teaching. </a:t>
            </a:r>
          </a:p>
          <a:p>
            <a:r>
              <a:rPr lang="en-US" sz="3600" dirty="0"/>
              <a:t>Jesus is the Bread of Life. When we trust Him </a:t>
            </a:r>
            <a:r>
              <a:rPr lang="en-US" sz="3600"/>
              <a:t>as </a:t>
            </a:r>
            <a:br>
              <a:rPr lang="en-US" sz="3600"/>
            </a:br>
            <a:r>
              <a:rPr lang="en-US" sz="3600"/>
              <a:t>Savior</a:t>
            </a:r>
            <a:r>
              <a:rPr lang="en-US" sz="3600" dirty="0"/>
              <a:t>, we have the promise that we will spend forever with Jesus in heaven, where we will never get hungry or thirsty. </a:t>
            </a:r>
          </a:p>
        </p:txBody>
      </p:sp>
      <p:sp>
        <p:nvSpPr>
          <p:cNvPr id="9" name="TextBox 8">
            <a:extLst>
              <a:ext uri="{FF2B5EF4-FFF2-40B4-BE49-F238E27FC236}">
                <a16:creationId xmlns="" xmlns:a16="http://schemas.microsoft.com/office/drawing/2014/main"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endParaRPr lang="en-US" sz="3200" b="1" dirty="0">
              <a:latin typeface="+mn-lt"/>
            </a:endParaRPr>
          </a:p>
        </p:txBody>
      </p:sp>
      <p:sp>
        <p:nvSpPr>
          <p:cNvPr id="8" name="Content Placeholder 2">
            <a:extLst>
              <a:ext uri="{FF2B5EF4-FFF2-40B4-BE49-F238E27FC236}">
                <a16:creationId xmlns=""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 xmlns:a16="http://schemas.microsoft.com/office/drawing/2014/main"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a:t>KJV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1431</TotalTime>
  <Words>254</Words>
  <Application>Microsoft Macintosh PowerPoint</Application>
  <PresentationFormat>Custom</PresentationFormat>
  <Paragraphs>45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3.1  I Am the Bread of Life</vt:lpstr>
      <vt:lpstr>3.1  I Am the Bread of Life</vt:lpstr>
      <vt:lpstr>3.1  I Am the Bread of Life</vt:lpstr>
      <vt:lpstr>3.1  I Am the Bread of Life</vt:lpstr>
      <vt:lpstr>3.1  I Am the Bread of Life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31</cp:revision>
  <dcterms:created xsi:type="dcterms:W3CDTF">2018-07-11T19:32:05Z</dcterms:created>
  <dcterms:modified xsi:type="dcterms:W3CDTF">2018-08-13T18:38:33Z</dcterms:modified>
</cp:coreProperties>
</file>