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5" r:id="rId7"/>
    <p:sldId id="266" r:id="rId8"/>
    <p:sldId id="262" r:id="rId9"/>
    <p:sldId id="263" r:id="rId10"/>
    <p:sldId id="2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4674"/>
  </p:normalViewPr>
  <p:slideViewPr>
    <p:cSldViewPr snapToGrid="0" snapToObjects="1">
      <p:cViewPr varScale="1">
        <p:scale>
          <a:sx n="112" d="100"/>
          <a:sy n="112" d="100"/>
        </p:scale>
        <p:origin x="-368" y="-12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75C98BD-18F1-2A47-9AB6-6F03B0298A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749E3390-9CD3-504D-836B-51970807BB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E411D6C6-A949-EC4D-A430-624B628ED51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518403BB-B763-0F44-A7D8-399EECF614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2B320D18-B4AF-9A4D-8C5E-FD7BBE39C7A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744681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363DE62-FE5A-5245-A1A2-B2F0812999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E8035FB3-7CAE-9C43-AD6A-C8D4D4BADDF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95A3495D-EE3A-194D-BA4F-29416C5F33C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DFEA9052-1D59-414C-BB73-BF5A5C6621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4BDE6356-2BA6-424A-A594-418D7466B17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5732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0FCBB4A2-3354-0F45-B574-8CBEBFD6F1C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7A613323-457C-3D43-8470-1040F168A8C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BAE60361-1A36-294B-81B8-2AC8D3404A73}"/>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E9F25481-1483-B740-A72C-C115FFE664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BD1FB3E5-E541-CC4D-9EB1-5A55D4271028}"/>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725714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454DEC1-0B63-1345-AA20-1C6F8DB5DE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18F6F504-F36E-484B-9DA7-DE587D75292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31529F03-A779-1F4C-A691-D43A8D61EFFB}"/>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4F8DC4A8-9B55-5F48-886D-24E72B9D58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471CA523-D367-C543-802A-11CFBB5860EA}"/>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39072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18AD01E-7198-AF43-BEFD-AE9ED4FE76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F45EB851-B534-1242-9619-2DF724B40A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 xmlns:a16="http://schemas.microsoft.com/office/drawing/2014/main" id="{51C24849-858F-F444-950F-8920ADC4C10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70C37AB2-3EEE-7B45-A2A1-73A67F64FA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F1682BE2-4AD7-4749-A407-73B44F85153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17371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E4B783D-B405-E24E-B3EB-67F647924B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7C148358-CF88-E341-BBDD-0BE04898D9E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D21D9876-159F-544D-B75D-C65E69EBA7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DC2AF7A9-8728-9348-824B-0FE236B25B47}"/>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 xmlns:a16="http://schemas.microsoft.com/office/drawing/2014/main" id="{BE02022B-7B9C-484C-A6B1-5113D5B7F7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6F8C60F0-1770-AA4F-AACB-1B5A34BE7D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707660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3BD3C0-95B9-5C42-AB4B-8B8C970526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B94D0703-804E-984A-BD0C-14243B404E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 xmlns:a16="http://schemas.microsoft.com/office/drawing/2014/main" id="{3D96876F-4A94-D145-8F2E-7442F3275DF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A0F68BC1-13FC-9647-B594-8C42D873BB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 xmlns:a16="http://schemas.microsoft.com/office/drawing/2014/main" id="{944E582F-266C-F742-B185-5AB4D5C9473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4FFF7F3F-E614-B84C-A868-38A2FEBEE0E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8" name="Footer Placeholder 7">
            <a:extLst>
              <a:ext uri="{FF2B5EF4-FFF2-40B4-BE49-F238E27FC236}">
                <a16:creationId xmlns="" xmlns:a16="http://schemas.microsoft.com/office/drawing/2014/main" id="{C97E744F-36A5-704C-82A8-E575D44CE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9111C00C-79D9-D048-8698-A77EEB4CF92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679310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F687BE8-2FCD-D747-99FA-03854AD4B0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16EE99D6-DB3D-4D41-8041-38F478003B6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4" name="Footer Placeholder 3">
            <a:extLst>
              <a:ext uri="{FF2B5EF4-FFF2-40B4-BE49-F238E27FC236}">
                <a16:creationId xmlns="" xmlns:a16="http://schemas.microsoft.com/office/drawing/2014/main" id="{FF4D39F9-85FF-DE4C-B3B9-B4A36DF4A0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2BB89288-DE74-6948-9D7A-49AD70E6AAF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926093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2C7F8226-9B17-1049-896D-2E82D40066EF}"/>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3" name="Footer Placeholder 2">
            <a:extLst>
              <a:ext uri="{FF2B5EF4-FFF2-40B4-BE49-F238E27FC236}">
                <a16:creationId xmlns="" xmlns:a16="http://schemas.microsoft.com/office/drawing/2014/main" id="{8DA836EE-6228-B648-A5CA-88B5AB637C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B9FC8506-8DD5-3642-B869-B51D36202B61}"/>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444887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B3F3906-9763-C74A-817A-5E00587E60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7A6A96D3-0F45-0B47-B2AA-E76355D07E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9DFD3174-2659-174F-A3CF-9A131ECA7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22434D96-41D9-F740-B452-40481F9AD4FA}"/>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 xmlns:a16="http://schemas.microsoft.com/office/drawing/2014/main" id="{CBABA8A6-19AE-C243-A8EA-18DB23F62E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24325149-F9C2-F94C-B05C-B8BCDA9453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310626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B594ED8-AC7A-1049-815D-2481C4CF18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EADC8C73-CA07-C14C-A391-D0B800FF3B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DA17A8E3-10FE-FE45-A8FB-F15C7C2CC7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2AA77414-66E5-8444-8416-654D2941C094}"/>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 xmlns:a16="http://schemas.microsoft.com/office/drawing/2014/main" id="{EB1F8F0C-9797-5A4E-8D0D-0423843370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0B1BC447-E815-204C-9633-54E0E1727CB4}"/>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310905236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FC40C875-AB2D-1449-8640-237A83C4E3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39682534-1F7B-7247-B146-267A243666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DC8EDE85-A801-5B4B-8965-1391A6557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D201F3E4-C1A1-0048-8097-3D573C67C3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EC50448C-56B0-3140-A256-44BEC0666F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AC2E30-321B-5B4F-BD97-DDB0A99C03C1}" type="slidenum">
              <a:rPr lang="en-US" smtClean="0"/>
              <a:t>‹#›</a:t>
            </a:fld>
            <a:endParaRPr lang="en-US"/>
          </a:p>
        </p:txBody>
      </p:sp>
    </p:spTree>
    <p:extLst>
      <p:ext uri="{BB962C8B-B14F-4D97-AF65-F5344CB8AC3E}">
        <p14:creationId xmlns:p14="http://schemas.microsoft.com/office/powerpoint/2010/main" val="916536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0629BF4C-58A0-9F4D-8AE0-AC1E1EAD109D}"/>
              </a:ext>
            </a:extLst>
          </p:cNvPr>
          <p:cNvPicPr>
            <a:picLocks noChangeAspect="1"/>
          </p:cNvPicPr>
          <p:nvPr/>
        </p:nvPicPr>
        <p:blipFill>
          <a:blip r:embed="rId2"/>
          <a:stretch>
            <a:fillRect/>
          </a:stretch>
        </p:blipFill>
        <p:spPr>
          <a:xfrm>
            <a:off x="0" y="0"/>
            <a:ext cx="12192000" cy="6858000"/>
          </a:xfrm>
          <a:prstGeom prst="rect">
            <a:avLst/>
          </a:prstGeom>
        </p:spPr>
      </p:pic>
      <p:sp>
        <p:nvSpPr>
          <p:cNvPr id="5" name="TextBox 4">
            <a:extLst>
              <a:ext uri="{FF2B5EF4-FFF2-40B4-BE49-F238E27FC236}">
                <a16:creationId xmlns="" xmlns:a16="http://schemas.microsoft.com/office/drawing/2014/main" id="{87EA3196-0822-9E4E-9ED9-845A2F0580EB}"/>
              </a:ext>
            </a:extLst>
          </p:cNvPr>
          <p:cNvSpPr txBox="1"/>
          <p:nvPr/>
        </p:nvSpPr>
        <p:spPr>
          <a:xfrm>
            <a:off x="8612660" y="6203092"/>
            <a:ext cx="2775119" cy="276999"/>
          </a:xfrm>
          <a:prstGeom prst="rect">
            <a:avLst/>
          </a:prstGeom>
          <a:noFill/>
        </p:spPr>
        <p:txBody>
          <a:bodyPr wrap="none" rtlCol="0">
            <a:spAutoFit/>
          </a:bodyPr>
          <a:lstStyle/>
          <a:p>
            <a:r>
              <a:rPr lang="en-US" sz="1200" b="1" dirty="0"/>
              <a:t>© 2018 Awana® Clubs International. </a:t>
            </a:r>
            <a:r>
              <a:rPr lang="en-US" sz="1200" b="1" dirty="0" smtClean="0"/>
              <a:t>KJV</a:t>
            </a:r>
            <a:endParaRPr lang="en-US" sz="1200" b="1" dirty="0"/>
          </a:p>
        </p:txBody>
      </p:sp>
    </p:spTree>
    <p:extLst>
      <p:ext uri="{BB962C8B-B14F-4D97-AF65-F5344CB8AC3E}">
        <p14:creationId xmlns:p14="http://schemas.microsoft.com/office/powerpoint/2010/main" val="11519297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294DD9E2-57A9-EC42-9990-E4858BB8BF55}"/>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a:t>1.6  God is … Review</a:t>
            </a:r>
            <a:endParaRPr lang="en-US" sz="3200" b="1" dirty="0">
              <a:latin typeface="+mn-lt"/>
            </a:endParaRPr>
          </a:p>
        </p:txBody>
      </p:sp>
      <p:sp>
        <p:nvSpPr>
          <p:cNvPr id="8" name="Content Placeholder 2">
            <a:extLst>
              <a:ext uri="{FF2B5EF4-FFF2-40B4-BE49-F238E27FC236}">
                <a16:creationId xmlns="" xmlns:a16="http://schemas.microsoft.com/office/drawing/2014/main" id="{F24DA482-A12B-1645-B0F5-C64F1C333511}"/>
              </a:ext>
            </a:extLst>
          </p:cNvPr>
          <p:cNvSpPr txBox="1">
            <a:spLocks/>
          </p:cNvSpPr>
          <p:nvPr/>
        </p:nvSpPr>
        <p:spPr>
          <a:xfrm>
            <a:off x="721814" y="1625753"/>
            <a:ext cx="10745255" cy="43202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CUSTOMIZABLE SLIDE</a:t>
            </a:r>
          </a:p>
        </p:txBody>
      </p:sp>
      <p:sp>
        <p:nvSpPr>
          <p:cNvPr id="9" name="TextBox 8">
            <a:extLst>
              <a:ext uri="{FF2B5EF4-FFF2-40B4-BE49-F238E27FC236}">
                <a16:creationId xmlns="" xmlns:a16="http://schemas.microsoft.com/office/drawing/2014/main" id="{DC4579F7-FCCD-5D4A-8E90-FC9082BE08EC}"/>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3059764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BD7788D3-96DB-C140-AABD-7C4310CFCE1E}"/>
              </a:ext>
            </a:extLst>
          </p:cNvPr>
          <p:cNvPicPr>
            <a:picLocks noChangeAspect="1"/>
          </p:cNvPicPr>
          <p:nvPr/>
        </p:nvPicPr>
        <p:blipFill>
          <a:blip r:embed="rId2"/>
          <a:stretch>
            <a:fillRect/>
          </a:stretch>
        </p:blipFill>
        <p:spPr>
          <a:xfrm>
            <a:off x="0" y="0"/>
            <a:ext cx="12192000" cy="6858000"/>
          </a:xfrm>
          <a:prstGeom prst="rect">
            <a:avLst/>
          </a:prstGeom>
        </p:spPr>
      </p:pic>
      <p:sp>
        <p:nvSpPr>
          <p:cNvPr id="6" name="Content Placeholder 2">
            <a:extLst>
              <a:ext uri="{FF2B5EF4-FFF2-40B4-BE49-F238E27FC236}">
                <a16:creationId xmlns="" xmlns:a16="http://schemas.microsoft.com/office/drawing/2014/main" id="{C43D5D1E-DF2F-F744-A43D-E156ECD69E61}"/>
              </a:ext>
            </a:extLst>
          </p:cNvPr>
          <p:cNvSpPr>
            <a:spLocks noGrp="1"/>
          </p:cNvSpPr>
          <p:nvPr>
            <p:ph idx="1"/>
          </p:nvPr>
        </p:nvSpPr>
        <p:spPr>
          <a:xfrm>
            <a:off x="721814" y="2458097"/>
            <a:ext cx="10776279" cy="4020524"/>
          </a:xfrm>
        </p:spPr>
        <p:txBody>
          <a:bodyPr>
            <a:normAutofit/>
          </a:bodyPr>
          <a:lstStyle/>
          <a:p>
            <a:pPr marL="0" indent="0">
              <a:buNone/>
            </a:pPr>
            <a:r>
              <a:rPr lang="en-US" sz="3600" b="1" i="1" dirty="0"/>
              <a:t>Lesson Summary</a:t>
            </a:r>
            <a:endParaRPr lang="en-US" dirty="0"/>
          </a:p>
          <a:p>
            <a:pPr marL="0" indent="0">
              <a:buNone/>
            </a:pPr>
            <a:r>
              <a:rPr lang="en-US" sz="3600" dirty="0"/>
              <a:t>God’s character teaches us who He is and shows us who we are. God is our Savior. He is our hope and our advocate. He is our strength and our peace. We know that our amazing God is always with us. We can trust Him in every situation we face.</a:t>
            </a:r>
          </a:p>
          <a:p>
            <a:pPr marL="0" indent="0">
              <a:buNone/>
            </a:pPr>
            <a:endParaRPr lang="en-US" sz="3900" dirty="0"/>
          </a:p>
          <a:p>
            <a:pPr marL="0" indent="0">
              <a:buNone/>
            </a:pPr>
            <a:endParaRPr lang="en-US" sz="3900" dirty="0"/>
          </a:p>
        </p:txBody>
      </p:sp>
      <p:sp>
        <p:nvSpPr>
          <p:cNvPr id="7" name="Title 6">
            <a:extLst>
              <a:ext uri="{FF2B5EF4-FFF2-40B4-BE49-F238E27FC236}">
                <a16:creationId xmlns="" xmlns:a16="http://schemas.microsoft.com/office/drawing/2014/main" id="{8AE232DC-6A7B-0A46-BDBB-85350EF76C0C}"/>
              </a:ext>
            </a:extLst>
          </p:cNvPr>
          <p:cNvSpPr>
            <a:spLocks noGrp="1"/>
          </p:cNvSpPr>
          <p:nvPr>
            <p:ph type="title"/>
          </p:nvPr>
        </p:nvSpPr>
        <p:spPr>
          <a:xfrm>
            <a:off x="721815" y="589610"/>
            <a:ext cx="7369299" cy="446533"/>
          </a:xfrm>
        </p:spPr>
        <p:txBody>
          <a:bodyPr>
            <a:noAutofit/>
          </a:bodyPr>
          <a:lstStyle/>
          <a:p>
            <a:r>
              <a:rPr lang="en-US" sz="3200" b="1" dirty="0"/>
              <a:t>1.6  God is … Review</a:t>
            </a:r>
            <a:endParaRPr lang="en-US" sz="3200" b="1" dirty="0">
              <a:latin typeface="+mn-lt"/>
            </a:endParaRPr>
          </a:p>
        </p:txBody>
      </p:sp>
      <p:sp>
        <p:nvSpPr>
          <p:cNvPr id="8" name="TextBox 7">
            <a:extLst>
              <a:ext uri="{FF2B5EF4-FFF2-40B4-BE49-F238E27FC236}">
                <a16:creationId xmlns="" xmlns:a16="http://schemas.microsoft.com/office/drawing/2014/main" id="{94CFBDFC-D4BD-A64B-9B65-F9C85CE63A14}"/>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279911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9C453233-6405-A646-8E08-B1B6C57404A6}"/>
              </a:ext>
            </a:extLst>
          </p:cNvPr>
          <p:cNvPicPr>
            <a:picLocks noChangeAspect="1"/>
          </p:cNvPicPr>
          <p:nvPr/>
        </p:nvPicPr>
        <p:blipFill>
          <a:blip r:embed="rId2"/>
          <a:stretch>
            <a:fillRect/>
          </a:stretch>
        </p:blipFill>
        <p:spPr>
          <a:xfrm>
            <a:off x="0" y="0"/>
            <a:ext cx="12192000" cy="6858000"/>
          </a:xfrm>
          <a:prstGeom prst="rect">
            <a:avLst/>
          </a:prstGeom>
        </p:spPr>
      </p:pic>
      <p:sp>
        <p:nvSpPr>
          <p:cNvPr id="6" name="Title 6">
            <a:extLst>
              <a:ext uri="{FF2B5EF4-FFF2-40B4-BE49-F238E27FC236}">
                <a16:creationId xmlns="" xmlns:a16="http://schemas.microsoft.com/office/drawing/2014/main" id="{78B92E36-6565-E84F-94F1-0DFFA52B1A9E}"/>
              </a:ext>
            </a:extLst>
          </p:cNvPr>
          <p:cNvSpPr>
            <a:spLocks noGrp="1"/>
          </p:cNvSpPr>
          <p:nvPr>
            <p:ph type="title"/>
          </p:nvPr>
        </p:nvSpPr>
        <p:spPr>
          <a:xfrm>
            <a:off x="721815" y="589610"/>
            <a:ext cx="7369299" cy="446533"/>
          </a:xfrm>
        </p:spPr>
        <p:txBody>
          <a:bodyPr>
            <a:noAutofit/>
          </a:bodyPr>
          <a:lstStyle/>
          <a:p>
            <a:r>
              <a:rPr lang="en-US" sz="3200" b="1" dirty="0"/>
              <a:t>1.6  God is … Review</a:t>
            </a:r>
            <a:endParaRPr lang="en-US" sz="3200" b="1" dirty="0">
              <a:latin typeface="+mn-lt"/>
            </a:endParaRPr>
          </a:p>
        </p:txBody>
      </p:sp>
      <p:sp>
        <p:nvSpPr>
          <p:cNvPr id="7" name="Content Placeholder 2">
            <a:extLst>
              <a:ext uri="{FF2B5EF4-FFF2-40B4-BE49-F238E27FC236}">
                <a16:creationId xmlns="" xmlns:a16="http://schemas.microsoft.com/office/drawing/2014/main" id="{18A70FB8-4A49-F748-A8A7-73B264B78E72}"/>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endParaRPr lang="en-US" sz="3600" dirty="0"/>
          </a:p>
          <a:p>
            <a:r>
              <a:rPr lang="en-US" sz="3600" dirty="0"/>
              <a:t>God is our savior. </a:t>
            </a:r>
          </a:p>
        </p:txBody>
      </p:sp>
      <p:sp>
        <p:nvSpPr>
          <p:cNvPr id="9" name="TextBox 8">
            <a:extLst>
              <a:ext uri="{FF2B5EF4-FFF2-40B4-BE49-F238E27FC236}">
                <a16:creationId xmlns="" xmlns:a16="http://schemas.microsoft.com/office/drawing/2014/main" id="{DBF6DDC0-7C35-6143-A628-31D97F7E2CD1}"/>
              </a:ext>
            </a:extLst>
          </p:cNvPr>
          <p:cNvSpPr txBox="1"/>
          <p:nvPr/>
        </p:nvSpPr>
        <p:spPr>
          <a:xfrm>
            <a:off x="10935730" y="6203092"/>
            <a:ext cx="415498"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2505886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9099C9A3-6543-6342-B8B2-0A0DEC559CB6}"/>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 xmlns:a16="http://schemas.microsoft.com/office/drawing/2014/main" id="{120F287C-FC82-294F-A738-96C82916CCCC}"/>
              </a:ext>
            </a:extLst>
          </p:cNvPr>
          <p:cNvSpPr>
            <a:spLocks noGrp="1"/>
          </p:cNvSpPr>
          <p:nvPr>
            <p:ph type="title"/>
          </p:nvPr>
        </p:nvSpPr>
        <p:spPr>
          <a:xfrm>
            <a:off x="721815" y="589610"/>
            <a:ext cx="7369299" cy="446533"/>
          </a:xfrm>
        </p:spPr>
        <p:txBody>
          <a:bodyPr>
            <a:noAutofit/>
          </a:bodyPr>
          <a:lstStyle/>
          <a:p>
            <a:r>
              <a:rPr lang="en-US" sz="3200" b="1" dirty="0"/>
              <a:t>1.6  God is … Review</a:t>
            </a:r>
            <a:endParaRPr lang="en-US" sz="3200" b="1" dirty="0">
              <a:latin typeface="+mn-lt"/>
            </a:endParaRPr>
          </a:p>
        </p:txBody>
      </p:sp>
      <p:sp>
        <p:nvSpPr>
          <p:cNvPr id="4" name="Content Placeholder 2">
            <a:extLst>
              <a:ext uri="{FF2B5EF4-FFF2-40B4-BE49-F238E27FC236}">
                <a16:creationId xmlns="" xmlns:a16="http://schemas.microsoft.com/office/drawing/2014/main" id="{9345679C-A66B-4648-8DD6-8D34CEF4A0CB}"/>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p>
          <a:p>
            <a:r>
              <a:rPr lang="en-US" sz="3600" dirty="0"/>
              <a:t>God the son is our advocate. </a:t>
            </a:r>
          </a:p>
          <a:p>
            <a:pPr marL="0" indent="0">
              <a:buNone/>
            </a:pPr>
            <a:endParaRPr lang="en-US" sz="3600" dirty="0"/>
          </a:p>
        </p:txBody>
      </p:sp>
      <p:sp>
        <p:nvSpPr>
          <p:cNvPr id="7" name="TextBox 6">
            <a:extLst>
              <a:ext uri="{FF2B5EF4-FFF2-40B4-BE49-F238E27FC236}">
                <a16:creationId xmlns="" xmlns:a16="http://schemas.microsoft.com/office/drawing/2014/main" id="{ADBF6F3D-4B86-DA4A-90FF-1FE2719784BE}"/>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4107279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5A253531-AB2E-2D47-861F-C7BEB5BBFD51}"/>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1.6  God is … Review</a:t>
            </a:r>
            <a:endParaRPr lang="en-US" sz="3200" b="1" dirty="0">
              <a:latin typeface="+mn-lt"/>
            </a:endParaRPr>
          </a:p>
        </p:txBody>
      </p:sp>
      <p:sp>
        <p:nvSpPr>
          <p:cNvPr id="4" name="Content Placeholder 2">
            <a:extLst>
              <a:ext uri="{FF2B5EF4-FFF2-40B4-BE49-F238E27FC236}">
                <a16:creationId xmlns="" xmlns:a16="http://schemas.microsoft.com/office/drawing/2014/main" id="{8C3DA880-9017-9E45-A79D-2C7290387295}"/>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endParaRPr lang="en-US" dirty="0"/>
          </a:p>
          <a:p>
            <a:r>
              <a:rPr lang="en-US" sz="3600" dirty="0"/>
              <a:t>God is our strength.</a:t>
            </a:r>
          </a:p>
        </p:txBody>
      </p:sp>
      <p:sp>
        <p:nvSpPr>
          <p:cNvPr id="7" name="TextBox 6">
            <a:extLst>
              <a:ext uri="{FF2B5EF4-FFF2-40B4-BE49-F238E27FC236}">
                <a16:creationId xmlns="" xmlns:a16="http://schemas.microsoft.com/office/drawing/2014/main" id="{58455DD9-33D9-B145-A609-755A7F60B0DD}"/>
              </a:ext>
            </a:extLst>
          </p:cNvPr>
          <p:cNvSpPr txBox="1"/>
          <p:nvPr/>
        </p:nvSpPr>
        <p:spPr>
          <a:xfrm>
            <a:off x="10935730" y="6203092"/>
            <a:ext cx="415498"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1335464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A5D4D4CF-B5C4-FC4C-AA79-2B5B2E271018}"/>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1.6  God is … Review</a:t>
            </a:r>
            <a:endParaRPr lang="en-US" sz="3200" b="1" dirty="0">
              <a:latin typeface="+mn-lt"/>
            </a:endParaRPr>
          </a:p>
        </p:txBody>
      </p:sp>
      <p:sp>
        <p:nvSpPr>
          <p:cNvPr id="4" name="Content Placeholder 2">
            <a:extLst>
              <a:ext uri="{FF2B5EF4-FFF2-40B4-BE49-F238E27FC236}">
                <a16:creationId xmlns="" xmlns:a16="http://schemas.microsoft.com/office/drawing/2014/main" id="{8C3DA880-9017-9E45-A79D-2C7290387295}"/>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endParaRPr lang="en-US" dirty="0"/>
          </a:p>
          <a:p>
            <a:r>
              <a:rPr lang="en-US" sz="3600" dirty="0"/>
              <a:t>God is our peace.</a:t>
            </a:r>
          </a:p>
        </p:txBody>
      </p:sp>
      <p:sp>
        <p:nvSpPr>
          <p:cNvPr id="7" name="TextBox 6">
            <a:extLst>
              <a:ext uri="{FF2B5EF4-FFF2-40B4-BE49-F238E27FC236}">
                <a16:creationId xmlns="" xmlns:a16="http://schemas.microsoft.com/office/drawing/2014/main" id="{9F42A8A7-1A3A-8541-9C6C-3B77DC87720D}"/>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1364084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A5D4D4CF-B5C4-FC4C-AA79-2B5B2E271018}"/>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1.6  God is … Review</a:t>
            </a:r>
            <a:endParaRPr lang="en-US" sz="3200" b="1" dirty="0">
              <a:latin typeface="+mn-lt"/>
            </a:endParaRPr>
          </a:p>
        </p:txBody>
      </p:sp>
      <p:sp>
        <p:nvSpPr>
          <p:cNvPr id="4" name="Content Placeholder 2">
            <a:extLst>
              <a:ext uri="{FF2B5EF4-FFF2-40B4-BE49-F238E27FC236}">
                <a16:creationId xmlns="" xmlns:a16="http://schemas.microsoft.com/office/drawing/2014/main" id="{8C3DA880-9017-9E45-A79D-2C7290387295}"/>
              </a:ext>
            </a:extLst>
          </p:cNvPr>
          <p:cNvSpPr>
            <a:spLocks noGrp="1"/>
          </p:cNvSpPr>
          <p:nvPr>
            <p:ph idx="1"/>
          </p:nvPr>
        </p:nvSpPr>
        <p:spPr>
          <a:xfrm>
            <a:off x="791101" y="2198451"/>
            <a:ext cx="8001000" cy="4010150"/>
          </a:xfrm>
        </p:spPr>
        <p:txBody>
          <a:bodyPr>
            <a:normAutofit/>
          </a:bodyPr>
          <a:lstStyle/>
          <a:p>
            <a:pPr marL="0" indent="0">
              <a:buNone/>
            </a:pPr>
            <a:r>
              <a:rPr lang="en-US" sz="3600" b="1" i="1" dirty="0"/>
              <a:t>Memorize</a:t>
            </a:r>
            <a:endParaRPr lang="en-US" dirty="0"/>
          </a:p>
          <a:p>
            <a:pPr marL="0" indent="0">
              <a:buNone/>
            </a:pPr>
            <a:r>
              <a:rPr lang="en-US" sz="3600" dirty="0"/>
              <a:t>Titus 3:4-5 </a:t>
            </a:r>
          </a:p>
          <a:p>
            <a:pPr marL="0" indent="0">
              <a:buNone/>
            </a:pPr>
            <a:r>
              <a:rPr lang="en-US" sz="3600" dirty="0"/>
              <a:t>Romans 15:13 </a:t>
            </a:r>
          </a:p>
          <a:p>
            <a:pPr marL="0" indent="0">
              <a:buNone/>
            </a:pPr>
            <a:r>
              <a:rPr lang="en-US" sz="3600" dirty="0"/>
              <a:t>1 John 2:1 </a:t>
            </a:r>
          </a:p>
          <a:p>
            <a:pPr marL="0" indent="0">
              <a:buNone/>
            </a:pPr>
            <a:r>
              <a:rPr lang="en-US" sz="3600" dirty="0"/>
              <a:t>Psalm 46:1 </a:t>
            </a:r>
          </a:p>
          <a:p>
            <a:pPr marL="0" indent="0">
              <a:buNone/>
            </a:pPr>
            <a:r>
              <a:rPr lang="en-US" sz="3600" dirty="0"/>
              <a:t>John 16:33</a:t>
            </a:r>
            <a:r>
              <a:rPr lang="en-US" sz="3600" i="1" dirty="0"/>
              <a:t> </a:t>
            </a:r>
            <a:endParaRPr lang="en-US" sz="3600" dirty="0"/>
          </a:p>
        </p:txBody>
      </p:sp>
      <p:sp>
        <p:nvSpPr>
          <p:cNvPr id="7" name="TextBox 6">
            <a:extLst>
              <a:ext uri="{FF2B5EF4-FFF2-40B4-BE49-F238E27FC236}">
                <a16:creationId xmlns="" xmlns:a16="http://schemas.microsoft.com/office/drawing/2014/main" id="{9F42A8A7-1A3A-8541-9C6C-3B77DC87720D}"/>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18188933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CFC80556-C8F0-4441-9FCF-A5480FA51BE4}"/>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1.6  God is … Review</a:t>
            </a:r>
            <a:endParaRPr lang="en-US" sz="3200" b="1" dirty="0">
              <a:latin typeface="+mn-lt"/>
            </a:endParaRPr>
          </a:p>
        </p:txBody>
      </p:sp>
      <p:sp>
        <p:nvSpPr>
          <p:cNvPr id="6" name="Content Placeholder 2">
            <a:extLst>
              <a:ext uri="{FF2B5EF4-FFF2-40B4-BE49-F238E27FC236}">
                <a16:creationId xmlns=""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Application Questions</a:t>
            </a:r>
            <a:endParaRPr lang="en-US" dirty="0"/>
          </a:p>
          <a:p>
            <a:pPr>
              <a:lnSpc>
                <a:spcPct val="100000"/>
              </a:lnSpc>
            </a:pPr>
            <a:r>
              <a:rPr lang="en-US" dirty="0"/>
              <a:t>Why is it important to know that God is our Savior? </a:t>
            </a:r>
          </a:p>
          <a:p>
            <a:pPr>
              <a:lnSpc>
                <a:spcPct val="100000"/>
              </a:lnSpc>
            </a:pPr>
            <a:r>
              <a:rPr lang="en-US" dirty="0"/>
              <a:t>How can knowing God is our hope encourage you this week? </a:t>
            </a:r>
          </a:p>
          <a:p>
            <a:pPr>
              <a:lnSpc>
                <a:spcPct val="100000"/>
              </a:lnSpc>
            </a:pPr>
            <a:r>
              <a:rPr lang="en-US" dirty="0"/>
              <a:t>How does knowing that God is our advocate encourage you when </a:t>
            </a:r>
            <a:br>
              <a:rPr lang="en-US" dirty="0"/>
            </a:br>
            <a:r>
              <a:rPr lang="en-US" dirty="0"/>
              <a:t>you pray? </a:t>
            </a:r>
          </a:p>
          <a:p>
            <a:pPr>
              <a:lnSpc>
                <a:spcPct val="100000"/>
              </a:lnSpc>
            </a:pPr>
            <a:r>
              <a:rPr lang="en-US" dirty="0"/>
              <a:t>How does knowing that God is our strength make you feel? </a:t>
            </a:r>
          </a:p>
          <a:p>
            <a:pPr>
              <a:lnSpc>
                <a:spcPct val="100000"/>
              </a:lnSpc>
            </a:pPr>
            <a:r>
              <a:rPr lang="en-US" dirty="0"/>
              <a:t>How does knowing that God is our peace help you in a struggle you are facing? </a:t>
            </a:r>
          </a:p>
          <a:p>
            <a:pPr marL="0" indent="0">
              <a:buNone/>
            </a:pPr>
            <a:endParaRPr lang="en-US" sz="3200" dirty="0"/>
          </a:p>
          <a:p>
            <a:pPr marL="0" indent="0">
              <a:buNone/>
            </a:pPr>
            <a:r>
              <a:rPr lang="en-US" sz="3200" dirty="0"/>
              <a:t> </a:t>
            </a:r>
          </a:p>
          <a:p>
            <a:pPr marL="0" indent="0">
              <a:buNone/>
            </a:pPr>
            <a:r>
              <a:rPr lang="en-US" sz="3200" dirty="0"/>
              <a:t> </a:t>
            </a:r>
          </a:p>
          <a:p>
            <a:pPr marL="0" indent="0">
              <a:buNone/>
            </a:pPr>
            <a:endParaRPr lang="en-US" sz="3200" dirty="0"/>
          </a:p>
        </p:txBody>
      </p:sp>
      <p:sp>
        <p:nvSpPr>
          <p:cNvPr id="9" name="TextBox 8">
            <a:extLst>
              <a:ext uri="{FF2B5EF4-FFF2-40B4-BE49-F238E27FC236}">
                <a16:creationId xmlns="" xmlns:a16="http://schemas.microsoft.com/office/drawing/2014/main" id="{E63A0F17-64AE-AF44-9041-BAE2CF1B8CC4}"/>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9433777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B9FC785E-FE41-3342-9DDF-4D507EA9262E}"/>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1.6  God is … Review</a:t>
            </a:r>
            <a:endParaRPr lang="en-US" sz="3200" b="1" dirty="0">
              <a:latin typeface="+mn-lt"/>
            </a:endParaRPr>
          </a:p>
        </p:txBody>
      </p:sp>
      <p:sp>
        <p:nvSpPr>
          <p:cNvPr id="6" name="Content Placeholder 2">
            <a:extLst>
              <a:ext uri="{FF2B5EF4-FFF2-40B4-BE49-F238E27FC236}">
                <a16:creationId xmlns=""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Summing It Up</a:t>
            </a:r>
            <a:endParaRPr lang="en-US" sz="2400" dirty="0"/>
          </a:p>
          <a:p>
            <a:r>
              <a:rPr lang="en-US" sz="2400" dirty="0"/>
              <a:t>God is our Savior. You can have a right relationship with God through Jesus Christ. </a:t>
            </a:r>
          </a:p>
          <a:p>
            <a:r>
              <a:rPr lang="en-US" sz="2400" dirty="0"/>
              <a:t>God is our hope. You can experience peace and joy through hardships, knowing He has a plan for your life. </a:t>
            </a:r>
          </a:p>
          <a:p>
            <a:r>
              <a:rPr lang="en-US" sz="2400" dirty="0"/>
              <a:t>God The Son is our advocate. You can pray to Him anytime, anywhere, about anything. He will always listen and answer based on His plan for your life. </a:t>
            </a:r>
          </a:p>
          <a:p>
            <a:r>
              <a:rPr lang="en-US" sz="2400" dirty="0"/>
              <a:t>God is our strength. You can face any situation because He is always with you and promises you the victory through Jesus Christ. </a:t>
            </a:r>
          </a:p>
          <a:p>
            <a:r>
              <a:rPr lang="en-US" sz="2400" dirty="0"/>
              <a:t>God is our peace. You can experience joy and hope in every situation when you focus on God and rest in His faithful promises. </a:t>
            </a:r>
          </a:p>
        </p:txBody>
      </p:sp>
      <p:sp>
        <p:nvSpPr>
          <p:cNvPr id="9" name="TextBox 8">
            <a:extLst>
              <a:ext uri="{FF2B5EF4-FFF2-40B4-BE49-F238E27FC236}">
                <a16:creationId xmlns="" xmlns:a16="http://schemas.microsoft.com/office/drawing/2014/main" id="{252F242D-9428-0F48-AD84-F23082D233D0}"/>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21541900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197</Words>
  <Application>Microsoft Macintosh PowerPoint</Application>
  <PresentationFormat>Custom</PresentationFormat>
  <Paragraphs>51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1.6  God is … Review</vt:lpstr>
      <vt:lpstr>1.6  God is … Review</vt:lpstr>
      <vt:lpstr>1.6  God is … Review</vt:lpstr>
      <vt:lpstr>1.6  God is … Review</vt:lpstr>
      <vt:lpstr>1.6  God is … Review</vt:lpstr>
      <vt:lpstr>1.6  God is … Review</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Dormeier</dc:creator>
  <cp:lastModifiedBy>Awana Employee</cp:lastModifiedBy>
  <cp:revision>14</cp:revision>
  <dcterms:created xsi:type="dcterms:W3CDTF">2018-07-11T19:32:05Z</dcterms:created>
  <dcterms:modified xsi:type="dcterms:W3CDTF">2018-08-13T18:29:01Z</dcterms:modified>
</cp:coreProperties>
</file>