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7" r:id="rId3"/>
    <p:sldId id="258" r:id="rId4"/>
    <p:sldId id="259" r:id="rId5"/>
    <p:sldId id="260" r:id="rId6"/>
    <p:sldId id="261" r:id="rId7"/>
    <p:sldId id="265" r:id="rId8"/>
    <p:sldId id="262" r:id="rId9"/>
    <p:sldId id="263" r:id="rId10"/>
    <p:sldId id="264" r:id="rId1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11"/>
    <p:restoredTop sz="94674"/>
  </p:normalViewPr>
  <p:slideViewPr>
    <p:cSldViewPr snapToGrid="0" snapToObjects="1">
      <p:cViewPr varScale="1">
        <p:scale>
          <a:sx n="112" d="100"/>
          <a:sy n="112" d="100"/>
        </p:scale>
        <p:origin x="-368" y="-120"/>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1" Type="http://schemas.openxmlformats.org/officeDocument/2006/relationships/slide" Target="slides/slide10.xml"/><Relationship Id="rId12" Type="http://schemas.openxmlformats.org/officeDocument/2006/relationships/printerSettings" Target="printerSettings/printerSettings1.bin"/><Relationship Id="rId13" Type="http://schemas.openxmlformats.org/officeDocument/2006/relationships/presProps" Target="presProps.xml"/><Relationship Id="rId14" Type="http://schemas.openxmlformats.org/officeDocument/2006/relationships/viewProps" Target="viewProps.xml"/><Relationship Id="rId15" Type="http://schemas.openxmlformats.org/officeDocument/2006/relationships/theme" Target="theme/theme1.xml"/><Relationship Id="rId16"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175C98BD-18F1-2A47-9AB6-6F03B0298A51}"/>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 xmlns:a16="http://schemas.microsoft.com/office/drawing/2014/main" id="{749E3390-9CD3-504D-836B-51970807BB86}"/>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 xmlns:a16="http://schemas.microsoft.com/office/drawing/2014/main" id="{E411D6C6-A949-EC4D-A430-624B628ED511}"/>
              </a:ext>
            </a:extLst>
          </p:cNvPr>
          <p:cNvSpPr>
            <a:spLocks noGrp="1"/>
          </p:cNvSpPr>
          <p:nvPr>
            <p:ph type="dt" sz="half" idx="10"/>
          </p:nvPr>
        </p:nvSpPr>
        <p:spPr/>
        <p:txBody>
          <a:bodyPr/>
          <a:lstStyle/>
          <a:p>
            <a:fld id="{7F3DF80B-4A36-1044-A983-94B5E9605E1A}" type="datetimeFigureOut">
              <a:rPr lang="en-US" smtClean="0"/>
              <a:t>8/13/18</a:t>
            </a:fld>
            <a:endParaRPr lang="en-US"/>
          </a:p>
        </p:txBody>
      </p:sp>
      <p:sp>
        <p:nvSpPr>
          <p:cNvPr id="5" name="Footer Placeholder 4">
            <a:extLst>
              <a:ext uri="{FF2B5EF4-FFF2-40B4-BE49-F238E27FC236}">
                <a16:creationId xmlns="" xmlns:a16="http://schemas.microsoft.com/office/drawing/2014/main" id="{518403BB-B763-0F44-A7D8-399EECF6146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 xmlns:a16="http://schemas.microsoft.com/office/drawing/2014/main" id="{2B320D18-B4AF-9A4D-8C5E-FD7BBE39C7AF}"/>
              </a:ext>
            </a:extLst>
          </p:cNvPr>
          <p:cNvSpPr>
            <a:spLocks noGrp="1"/>
          </p:cNvSpPr>
          <p:nvPr>
            <p:ph type="sldNum" sz="quarter" idx="12"/>
          </p:nvPr>
        </p:nvSpPr>
        <p:spPr/>
        <p:txBody>
          <a:bodyPr/>
          <a:lstStyle/>
          <a:p>
            <a:fld id="{A3AC2E30-321B-5B4F-BD97-DDB0A99C03C1}" type="slidenum">
              <a:rPr lang="en-US" smtClean="0"/>
              <a:t>‹#›</a:t>
            </a:fld>
            <a:endParaRPr lang="en-US"/>
          </a:p>
        </p:txBody>
      </p:sp>
    </p:spTree>
    <p:extLst>
      <p:ext uri="{BB962C8B-B14F-4D97-AF65-F5344CB8AC3E}">
        <p14:creationId xmlns:p14="http://schemas.microsoft.com/office/powerpoint/2010/main" val="174468186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4363DE62-FE5A-5245-A1A2-B2F0812999FD}"/>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 xmlns:a16="http://schemas.microsoft.com/office/drawing/2014/main" id="{E8035FB3-7CAE-9C43-AD6A-C8D4D4BADDF0}"/>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 xmlns:a16="http://schemas.microsoft.com/office/drawing/2014/main" id="{95A3495D-EE3A-194D-BA4F-29416C5F33C8}"/>
              </a:ext>
            </a:extLst>
          </p:cNvPr>
          <p:cNvSpPr>
            <a:spLocks noGrp="1"/>
          </p:cNvSpPr>
          <p:nvPr>
            <p:ph type="dt" sz="half" idx="10"/>
          </p:nvPr>
        </p:nvSpPr>
        <p:spPr/>
        <p:txBody>
          <a:bodyPr/>
          <a:lstStyle/>
          <a:p>
            <a:fld id="{7F3DF80B-4A36-1044-A983-94B5E9605E1A}" type="datetimeFigureOut">
              <a:rPr lang="en-US" smtClean="0"/>
              <a:t>8/13/18</a:t>
            </a:fld>
            <a:endParaRPr lang="en-US"/>
          </a:p>
        </p:txBody>
      </p:sp>
      <p:sp>
        <p:nvSpPr>
          <p:cNvPr id="5" name="Footer Placeholder 4">
            <a:extLst>
              <a:ext uri="{FF2B5EF4-FFF2-40B4-BE49-F238E27FC236}">
                <a16:creationId xmlns="" xmlns:a16="http://schemas.microsoft.com/office/drawing/2014/main" id="{DFEA9052-1D59-414C-BB73-BF5A5C66210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 xmlns:a16="http://schemas.microsoft.com/office/drawing/2014/main" id="{4BDE6356-2BA6-424A-A594-418D7466B17F}"/>
              </a:ext>
            </a:extLst>
          </p:cNvPr>
          <p:cNvSpPr>
            <a:spLocks noGrp="1"/>
          </p:cNvSpPr>
          <p:nvPr>
            <p:ph type="sldNum" sz="quarter" idx="12"/>
          </p:nvPr>
        </p:nvSpPr>
        <p:spPr/>
        <p:txBody>
          <a:bodyPr/>
          <a:lstStyle/>
          <a:p>
            <a:fld id="{A3AC2E30-321B-5B4F-BD97-DDB0A99C03C1}" type="slidenum">
              <a:rPr lang="en-US" smtClean="0"/>
              <a:t>‹#›</a:t>
            </a:fld>
            <a:endParaRPr lang="en-US"/>
          </a:p>
        </p:txBody>
      </p:sp>
    </p:spTree>
    <p:extLst>
      <p:ext uri="{BB962C8B-B14F-4D97-AF65-F5344CB8AC3E}">
        <p14:creationId xmlns:p14="http://schemas.microsoft.com/office/powerpoint/2010/main" val="165732226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 xmlns:a16="http://schemas.microsoft.com/office/drawing/2014/main" id="{0FCBB4A2-3354-0F45-B574-8CBEBFD6F1CC}"/>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 xmlns:a16="http://schemas.microsoft.com/office/drawing/2014/main" id="{7A613323-457C-3D43-8470-1040F168A8CE}"/>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 xmlns:a16="http://schemas.microsoft.com/office/drawing/2014/main" id="{BAE60361-1A36-294B-81B8-2AC8D3404A73}"/>
              </a:ext>
            </a:extLst>
          </p:cNvPr>
          <p:cNvSpPr>
            <a:spLocks noGrp="1"/>
          </p:cNvSpPr>
          <p:nvPr>
            <p:ph type="dt" sz="half" idx="10"/>
          </p:nvPr>
        </p:nvSpPr>
        <p:spPr/>
        <p:txBody>
          <a:bodyPr/>
          <a:lstStyle/>
          <a:p>
            <a:fld id="{7F3DF80B-4A36-1044-A983-94B5E9605E1A}" type="datetimeFigureOut">
              <a:rPr lang="en-US" smtClean="0"/>
              <a:t>8/13/18</a:t>
            </a:fld>
            <a:endParaRPr lang="en-US"/>
          </a:p>
        </p:txBody>
      </p:sp>
      <p:sp>
        <p:nvSpPr>
          <p:cNvPr id="5" name="Footer Placeholder 4">
            <a:extLst>
              <a:ext uri="{FF2B5EF4-FFF2-40B4-BE49-F238E27FC236}">
                <a16:creationId xmlns="" xmlns:a16="http://schemas.microsoft.com/office/drawing/2014/main" id="{E9F25481-1483-B740-A72C-C115FFE6644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 xmlns:a16="http://schemas.microsoft.com/office/drawing/2014/main" id="{BD1FB3E5-E541-CC4D-9EB1-5A55D4271028}"/>
              </a:ext>
            </a:extLst>
          </p:cNvPr>
          <p:cNvSpPr>
            <a:spLocks noGrp="1"/>
          </p:cNvSpPr>
          <p:nvPr>
            <p:ph type="sldNum" sz="quarter" idx="12"/>
          </p:nvPr>
        </p:nvSpPr>
        <p:spPr/>
        <p:txBody>
          <a:bodyPr/>
          <a:lstStyle/>
          <a:p>
            <a:fld id="{A3AC2E30-321B-5B4F-BD97-DDB0A99C03C1}" type="slidenum">
              <a:rPr lang="en-US" smtClean="0"/>
              <a:t>‹#›</a:t>
            </a:fld>
            <a:endParaRPr lang="en-US"/>
          </a:p>
        </p:txBody>
      </p:sp>
    </p:spTree>
    <p:extLst>
      <p:ext uri="{BB962C8B-B14F-4D97-AF65-F5344CB8AC3E}">
        <p14:creationId xmlns:p14="http://schemas.microsoft.com/office/powerpoint/2010/main" val="72571405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7454DEC1-0B63-1345-AA20-1C6F8DB5DEBE}"/>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 xmlns:a16="http://schemas.microsoft.com/office/drawing/2014/main" id="{18F6F504-F36E-484B-9DA7-DE587D752927}"/>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 xmlns:a16="http://schemas.microsoft.com/office/drawing/2014/main" id="{31529F03-A779-1F4C-A691-D43A8D61EFFB}"/>
              </a:ext>
            </a:extLst>
          </p:cNvPr>
          <p:cNvSpPr>
            <a:spLocks noGrp="1"/>
          </p:cNvSpPr>
          <p:nvPr>
            <p:ph type="dt" sz="half" idx="10"/>
          </p:nvPr>
        </p:nvSpPr>
        <p:spPr/>
        <p:txBody>
          <a:bodyPr/>
          <a:lstStyle/>
          <a:p>
            <a:fld id="{7F3DF80B-4A36-1044-A983-94B5E9605E1A}" type="datetimeFigureOut">
              <a:rPr lang="en-US" smtClean="0"/>
              <a:t>8/13/18</a:t>
            </a:fld>
            <a:endParaRPr lang="en-US"/>
          </a:p>
        </p:txBody>
      </p:sp>
      <p:sp>
        <p:nvSpPr>
          <p:cNvPr id="5" name="Footer Placeholder 4">
            <a:extLst>
              <a:ext uri="{FF2B5EF4-FFF2-40B4-BE49-F238E27FC236}">
                <a16:creationId xmlns="" xmlns:a16="http://schemas.microsoft.com/office/drawing/2014/main" id="{4F8DC4A8-9B55-5F48-886D-24E72B9D581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 xmlns:a16="http://schemas.microsoft.com/office/drawing/2014/main" id="{471CA523-D367-C543-802A-11CFBB5860EA}"/>
              </a:ext>
            </a:extLst>
          </p:cNvPr>
          <p:cNvSpPr>
            <a:spLocks noGrp="1"/>
          </p:cNvSpPr>
          <p:nvPr>
            <p:ph type="sldNum" sz="quarter" idx="12"/>
          </p:nvPr>
        </p:nvSpPr>
        <p:spPr/>
        <p:txBody>
          <a:bodyPr/>
          <a:lstStyle/>
          <a:p>
            <a:fld id="{A3AC2E30-321B-5B4F-BD97-DDB0A99C03C1}" type="slidenum">
              <a:rPr lang="en-US" smtClean="0"/>
              <a:t>‹#›</a:t>
            </a:fld>
            <a:endParaRPr lang="en-US"/>
          </a:p>
        </p:txBody>
      </p:sp>
    </p:spTree>
    <p:extLst>
      <p:ext uri="{BB962C8B-B14F-4D97-AF65-F5344CB8AC3E}">
        <p14:creationId xmlns:p14="http://schemas.microsoft.com/office/powerpoint/2010/main" val="163907234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218AD01E-7198-AF43-BEFD-AE9ED4FE76B7}"/>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 xmlns:a16="http://schemas.microsoft.com/office/drawing/2014/main" id="{F45EB851-B534-1242-9619-2DF724B40A5F}"/>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 xmlns:a16="http://schemas.microsoft.com/office/drawing/2014/main" id="{51C24849-858F-F444-950F-8920ADC4C108}"/>
              </a:ext>
            </a:extLst>
          </p:cNvPr>
          <p:cNvSpPr>
            <a:spLocks noGrp="1"/>
          </p:cNvSpPr>
          <p:nvPr>
            <p:ph type="dt" sz="half" idx="10"/>
          </p:nvPr>
        </p:nvSpPr>
        <p:spPr/>
        <p:txBody>
          <a:bodyPr/>
          <a:lstStyle/>
          <a:p>
            <a:fld id="{7F3DF80B-4A36-1044-A983-94B5E9605E1A}" type="datetimeFigureOut">
              <a:rPr lang="en-US" smtClean="0"/>
              <a:t>8/13/18</a:t>
            </a:fld>
            <a:endParaRPr lang="en-US"/>
          </a:p>
        </p:txBody>
      </p:sp>
      <p:sp>
        <p:nvSpPr>
          <p:cNvPr id="5" name="Footer Placeholder 4">
            <a:extLst>
              <a:ext uri="{FF2B5EF4-FFF2-40B4-BE49-F238E27FC236}">
                <a16:creationId xmlns="" xmlns:a16="http://schemas.microsoft.com/office/drawing/2014/main" id="{70C37AB2-3EEE-7B45-A2A1-73A67F64FAE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 xmlns:a16="http://schemas.microsoft.com/office/drawing/2014/main" id="{F1682BE2-4AD7-4749-A407-73B44F851537}"/>
              </a:ext>
            </a:extLst>
          </p:cNvPr>
          <p:cNvSpPr>
            <a:spLocks noGrp="1"/>
          </p:cNvSpPr>
          <p:nvPr>
            <p:ph type="sldNum" sz="quarter" idx="12"/>
          </p:nvPr>
        </p:nvSpPr>
        <p:spPr/>
        <p:txBody>
          <a:bodyPr/>
          <a:lstStyle/>
          <a:p>
            <a:fld id="{A3AC2E30-321B-5B4F-BD97-DDB0A99C03C1}" type="slidenum">
              <a:rPr lang="en-US" smtClean="0"/>
              <a:t>‹#›</a:t>
            </a:fld>
            <a:endParaRPr lang="en-US"/>
          </a:p>
        </p:txBody>
      </p:sp>
    </p:spTree>
    <p:extLst>
      <p:ext uri="{BB962C8B-B14F-4D97-AF65-F5344CB8AC3E}">
        <p14:creationId xmlns:p14="http://schemas.microsoft.com/office/powerpoint/2010/main" val="217371720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3E4B783D-B405-E24E-B3EB-67F647924B59}"/>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 xmlns:a16="http://schemas.microsoft.com/office/drawing/2014/main" id="{7C148358-CF88-E341-BBDD-0BE04898D9ED}"/>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 xmlns:a16="http://schemas.microsoft.com/office/drawing/2014/main" id="{D21D9876-159F-544D-B75D-C65E69EBA711}"/>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 xmlns:a16="http://schemas.microsoft.com/office/drawing/2014/main" id="{DC2AF7A9-8728-9348-824B-0FE236B25B47}"/>
              </a:ext>
            </a:extLst>
          </p:cNvPr>
          <p:cNvSpPr>
            <a:spLocks noGrp="1"/>
          </p:cNvSpPr>
          <p:nvPr>
            <p:ph type="dt" sz="half" idx="10"/>
          </p:nvPr>
        </p:nvSpPr>
        <p:spPr/>
        <p:txBody>
          <a:bodyPr/>
          <a:lstStyle/>
          <a:p>
            <a:fld id="{7F3DF80B-4A36-1044-A983-94B5E9605E1A}" type="datetimeFigureOut">
              <a:rPr lang="en-US" smtClean="0"/>
              <a:t>8/13/18</a:t>
            </a:fld>
            <a:endParaRPr lang="en-US"/>
          </a:p>
        </p:txBody>
      </p:sp>
      <p:sp>
        <p:nvSpPr>
          <p:cNvPr id="6" name="Footer Placeholder 5">
            <a:extLst>
              <a:ext uri="{FF2B5EF4-FFF2-40B4-BE49-F238E27FC236}">
                <a16:creationId xmlns="" xmlns:a16="http://schemas.microsoft.com/office/drawing/2014/main" id="{BE02022B-7B9C-484C-A6B1-5113D5B7F735}"/>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 xmlns:a16="http://schemas.microsoft.com/office/drawing/2014/main" id="{6F8C60F0-1770-AA4F-AACB-1B5A34BE7D9B}"/>
              </a:ext>
            </a:extLst>
          </p:cNvPr>
          <p:cNvSpPr>
            <a:spLocks noGrp="1"/>
          </p:cNvSpPr>
          <p:nvPr>
            <p:ph type="sldNum" sz="quarter" idx="12"/>
          </p:nvPr>
        </p:nvSpPr>
        <p:spPr/>
        <p:txBody>
          <a:bodyPr/>
          <a:lstStyle/>
          <a:p>
            <a:fld id="{A3AC2E30-321B-5B4F-BD97-DDB0A99C03C1}" type="slidenum">
              <a:rPr lang="en-US" smtClean="0"/>
              <a:t>‹#›</a:t>
            </a:fld>
            <a:endParaRPr lang="en-US"/>
          </a:p>
        </p:txBody>
      </p:sp>
    </p:spTree>
    <p:extLst>
      <p:ext uri="{BB962C8B-B14F-4D97-AF65-F5344CB8AC3E}">
        <p14:creationId xmlns:p14="http://schemas.microsoft.com/office/powerpoint/2010/main" val="270766068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703BD3C0-95B9-5C42-AB4B-8B8C970526C2}"/>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 xmlns:a16="http://schemas.microsoft.com/office/drawing/2014/main" id="{B94D0703-804E-984A-BD0C-14243B404E1B}"/>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 xmlns:a16="http://schemas.microsoft.com/office/drawing/2014/main" id="{3D96876F-4A94-D145-8F2E-7442F3275DF8}"/>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 xmlns:a16="http://schemas.microsoft.com/office/drawing/2014/main" id="{A0F68BC1-13FC-9647-B594-8C42D873BBD4}"/>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 xmlns:a16="http://schemas.microsoft.com/office/drawing/2014/main" id="{944E582F-266C-F742-B185-5AB4D5C94734}"/>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 xmlns:a16="http://schemas.microsoft.com/office/drawing/2014/main" id="{4FFF7F3F-E614-B84C-A868-38A2FEBEE0E8}"/>
              </a:ext>
            </a:extLst>
          </p:cNvPr>
          <p:cNvSpPr>
            <a:spLocks noGrp="1"/>
          </p:cNvSpPr>
          <p:nvPr>
            <p:ph type="dt" sz="half" idx="10"/>
          </p:nvPr>
        </p:nvSpPr>
        <p:spPr/>
        <p:txBody>
          <a:bodyPr/>
          <a:lstStyle/>
          <a:p>
            <a:fld id="{7F3DF80B-4A36-1044-A983-94B5E9605E1A}" type="datetimeFigureOut">
              <a:rPr lang="en-US" smtClean="0"/>
              <a:t>8/13/18</a:t>
            </a:fld>
            <a:endParaRPr lang="en-US"/>
          </a:p>
        </p:txBody>
      </p:sp>
      <p:sp>
        <p:nvSpPr>
          <p:cNvPr id="8" name="Footer Placeholder 7">
            <a:extLst>
              <a:ext uri="{FF2B5EF4-FFF2-40B4-BE49-F238E27FC236}">
                <a16:creationId xmlns="" xmlns:a16="http://schemas.microsoft.com/office/drawing/2014/main" id="{C97E744F-36A5-704C-82A8-E575D44CE235}"/>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 xmlns:a16="http://schemas.microsoft.com/office/drawing/2014/main" id="{9111C00C-79D9-D048-8698-A77EEB4CF92F}"/>
              </a:ext>
            </a:extLst>
          </p:cNvPr>
          <p:cNvSpPr>
            <a:spLocks noGrp="1"/>
          </p:cNvSpPr>
          <p:nvPr>
            <p:ph type="sldNum" sz="quarter" idx="12"/>
          </p:nvPr>
        </p:nvSpPr>
        <p:spPr/>
        <p:txBody>
          <a:bodyPr/>
          <a:lstStyle/>
          <a:p>
            <a:fld id="{A3AC2E30-321B-5B4F-BD97-DDB0A99C03C1}" type="slidenum">
              <a:rPr lang="en-US" smtClean="0"/>
              <a:t>‹#›</a:t>
            </a:fld>
            <a:endParaRPr lang="en-US"/>
          </a:p>
        </p:txBody>
      </p:sp>
    </p:spTree>
    <p:extLst>
      <p:ext uri="{BB962C8B-B14F-4D97-AF65-F5344CB8AC3E}">
        <p14:creationId xmlns:p14="http://schemas.microsoft.com/office/powerpoint/2010/main" val="267931026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5F687BE8-2FCD-D747-99FA-03854AD4B053}"/>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 xmlns:a16="http://schemas.microsoft.com/office/drawing/2014/main" id="{16EE99D6-DB3D-4D41-8041-38F478003B61}"/>
              </a:ext>
            </a:extLst>
          </p:cNvPr>
          <p:cNvSpPr>
            <a:spLocks noGrp="1"/>
          </p:cNvSpPr>
          <p:nvPr>
            <p:ph type="dt" sz="half" idx="10"/>
          </p:nvPr>
        </p:nvSpPr>
        <p:spPr/>
        <p:txBody>
          <a:bodyPr/>
          <a:lstStyle/>
          <a:p>
            <a:fld id="{7F3DF80B-4A36-1044-A983-94B5E9605E1A}" type="datetimeFigureOut">
              <a:rPr lang="en-US" smtClean="0"/>
              <a:t>8/13/18</a:t>
            </a:fld>
            <a:endParaRPr lang="en-US"/>
          </a:p>
        </p:txBody>
      </p:sp>
      <p:sp>
        <p:nvSpPr>
          <p:cNvPr id="4" name="Footer Placeholder 3">
            <a:extLst>
              <a:ext uri="{FF2B5EF4-FFF2-40B4-BE49-F238E27FC236}">
                <a16:creationId xmlns="" xmlns:a16="http://schemas.microsoft.com/office/drawing/2014/main" id="{FF4D39F9-85FF-DE4C-B3B9-B4A36DF4A0BF}"/>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 xmlns:a16="http://schemas.microsoft.com/office/drawing/2014/main" id="{2BB89288-DE74-6948-9D7A-49AD70E6AAF7}"/>
              </a:ext>
            </a:extLst>
          </p:cNvPr>
          <p:cNvSpPr>
            <a:spLocks noGrp="1"/>
          </p:cNvSpPr>
          <p:nvPr>
            <p:ph type="sldNum" sz="quarter" idx="12"/>
          </p:nvPr>
        </p:nvSpPr>
        <p:spPr/>
        <p:txBody>
          <a:bodyPr/>
          <a:lstStyle/>
          <a:p>
            <a:fld id="{A3AC2E30-321B-5B4F-BD97-DDB0A99C03C1}" type="slidenum">
              <a:rPr lang="en-US" smtClean="0"/>
              <a:t>‹#›</a:t>
            </a:fld>
            <a:endParaRPr lang="en-US"/>
          </a:p>
        </p:txBody>
      </p:sp>
    </p:spTree>
    <p:extLst>
      <p:ext uri="{BB962C8B-B14F-4D97-AF65-F5344CB8AC3E}">
        <p14:creationId xmlns:p14="http://schemas.microsoft.com/office/powerpoint/2010/main" val="192609390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 xmlns:a16="http://schemas.microsoft.com/office/drawing/2014/main" id="{2C7F8226-9B17-1049-896D-2E82D40066EF}"/>
              </a:ext>
            </a:extLst>
          </p:cNvPr>
          <p:cNvSpPr>
            <a:spLocks noGrp="1"/>
          </p:cNvSpPr>
          <p:nvPr>
            <p:ph type="dt" sz="half" idx="10"/>
          </p:nvPr>
        </p:nvSpPr>
        <p:spPr/>
        <p:txBody>
          <a:bodyPr/>
          <a:lstStyle/>
          <a:p>
            <a:fld id="{7F3DF80B-4A36-1044-A983-94B5E9605E1A}" type="datetimeFigureOut">
              <a:rPr lang="en-US" smtClean="0"/>
              <a:t>8/13/18</a:t>
            </a:fld>
            <a:endParaRPr lang="en-US"/>
          </a:p>
        </p:txBody>
      </p:sp>
      <p:sp>
        <p:nvSpPr>
          <p:cNvPr id="3" name="Footer Placeholder 2">
            <a:extLst>
              <a:ext uri="{FF2B5EF4-FFF2-40B4-BE49-F238E27FC236}">
                <a16:creationId xmlns="" xmlns:a16="http://schemas.microsoft.com/office/drawing/2014/main" id="{8DA836EE-6228-B648-A5CA-88B5AB637C4F}"/>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 xmlns:a16="http://schemas.microsoft.com/office/drawing/2014/main" id="{B9FC8506-8DD5-3642-B869-B51D36202B61}"/>
              </a:ext>
            </a:extLst>
          </p:cNvPr>
          <p:cNvSpPr>
            <a:spLocks noGrp="1"/>
          </p:cNvSpPr>
          <p:nvPr>
            <p:ph type="sldNum" sz="quarter" idx="12"/>
          </p:nvPr>
        </p:nvSpPr>
        <p:spPr/>
        <p:txBody>
          <a:bodyPr/>
          <a:lstStyle/>
          <a:p>
            <a:fld id="{A3AC2E30-321B-5B4F-BD97-DDB0A99C03C1}" type="slidenum">
              <a:rPr lang="en-US" smtClean="0"/>
              <a:t>‹#›</a:t>
            </a:fld>
            <a:endParaRPr lang="en-US"/>
          </a:p>
        </p:txBody>
      </p:sp>
    </p:spTree>
    <p:extLst>
      <p:ext uri="{BB962C8B-B14F-4D97-AF65-F5344CB8AC3E}">
        <p14:creationId xmlns:p14="http://schemas.microsoft.com/office/powerpoint/2010/main" val="244488779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FB3F3906-9763-C74A-817A-5E00587E6011}"/>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 xmlns:a16="http://schemas.microsoft.com/office/drawing/2014/main" id="{7A6A96D3-0F45-0B47-B2AA-E76355D07E2D}"/>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 xmlns:a16="http://schemas.microsoft.com/office/drawing/2014/main" id="{9DFD3174-2659-174F-A3CF-9A131ECA733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 xmlns:a16="http://schemas.microsoft.com/office/drawing/2014/main" id="{22434D96-41D9-F740-B452-40481F9AD4FA}"/>
              </a:ext>
            </a:extLst>
          </p:cNvPr>
          <p:cNvSpPr>
            <a:spLocks noGrp="1"/>
          </p:cNvSpPr>
          <p:nvPr>
            <p:ph type="dt" sz="half" idx="10"/>
          </p:nvPr>
        </p:nvSpPr>
        <p:spPr/>
        <p:txBody>
          <a:bodyPr/>
          <a:lstStyle/>
          <a:p>
            <a:fld id="{7F3DF80B-4A36-1044-A983-94B5E9605E1A}" type="datetimeFigureOut">
              <a:rPr lang="en-US" smtClean="0"/>
              <a:t>8/13/18</a:t>
            </a:fld>
            <a:endParaRPr lang="en-US"/>
          </a:p>
        </p:txBody>
      </p:sp>
      <p:sp>
        <p:nvSpPr>
          <p:cNvPr id="6" name="Footer Placeholder 5">
            <a:extLst>
              <a:ext uri="{FF2B5EF4-FFF2-40B4-BE49-F238E27FC236}">
                <a16:creationId xmlns="" xmlns:a16="http://schemas.microsoft.com/office/drawing/2014/main" id="{CBABA8A6-19AE-C243-A8EA-18DB23F62EE5}"/>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 xmlns:a16="http://schemas.microsoft.com/office/drawing/2014/main" id="{24325149-F9C2-F94C-B05C-B8BCDA94539B}"/>
              </a:ext>
            </a:extLst>
          </p:cNvPr>
          <p:cNvSpPr>
            <a:spLocks noGrp="1"/>
          </p:cNvSpPr>
          <p:nvPr>
            <p:ph type="sldNum" sz="quarter" idx="12"/>
          </p:nvPr>
        </p:nvSpPr>
        <p:spPr/>
        <p:txBody>
          <a:bodyPr/>
          <a:lstStyle/>
          <a:p>
            <a:fld id="{A3AC2E30-321B-5B4F-BD97-DDB0A99C03C1}" type="slidenum">
              <a:rPr lang="en-US" smtClean="0"/>
              <a:t>‹#›</a:t>
            </a:fld>
            <a:endParaRPr lang="en-US"/>
          </a:p>
        </p:txBody>
      </p:sp>
    </p:spTree>
    <p:extLst>
      <p:ext uri="{BB962C8B-B14F-4D97-AF65-F5344CB8AC3E}">
        <p14:creationId xmlns:p14="http://schemas.microsoft.com/office/powerpoint/2010/main" val="231062644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DB594ED8-AC7A-1049-815D-2481C4CF1832}"/>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 xmlns:a16="http://schemas.microsoft.com/office/drawing/2014/main" id="{EADC8C73-CA07-C14C-A391-D0B800FF3B9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 xmlns:a16="http://schemas.microsoft.com/office/drawing/2014/main" id="{DA17A8E3-10FE-FE45-A8FB-F15C7C2CC7D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 xmlns:a16="http://schemas.microsoft.com/office/drawing/2014/main" id="{2AA77414-66E5-8444-8416-654D2941C094}"/>
              </a:ext>
            </a:extLst>
          </p:cNvPr>
          <p:cNvSpPr>
            <a:spLocks noGrp="1"/>
          </p:cNvSpPr>
          <p:nvPr>
            <p:ph type="dt" sz="half" idx="10"/>
          </p:nvPr>
        </p:nvSpPr>
        <p:spPr/>
        <p:txBody>
          <a:bodyPr/>
          <a:lstStyle/>
          <a:p>
            <a:fld id="{7F3DF80B-4A36-1044-A983-94B5E9605E1A}" type="datetimeFigureOut">
              <a:rPr lang="en-US" smtClean="0"/>
              <a:t>8/13/18</a:t>
            </a:fld>
            <a:endParaRPr lang="en-US"/>
          </a:p>
        </p:txBody>
      </p:sp>
      <p:sp>
        <p:nvSpPr>
          <p:cNvPr id="6" name="Footer Placeholder 5">
            <a:extLst>
              <a:ext uri="{FF2B5EF4-FFF2-40B4-BE49-F238E27FC236}">
                <a16:creationId xmlns="" xmlns:a16="http://schemas.microsoft.com/office/drawing/2014/main" id="{EB1F8F0C-9797-5A4E-8D0D-042384337039}"/>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 xmlns:a16="http://schemas.microsoft.com/office/drawing/2014/main" id="{0B1BC447-E815-204C-9633-54E0E1727CB4}"/>
              </a:ext>
            </a:extLst>
          </p:cNvPr>
          <p:cNvSpPr>
            <a:spLocks noGrp="1"/>
          </p:cNvSpPr>
          <p:nvPr>
            <p:ph type="sldNum" sz="quarter" idx="12"/>
          </p:nvPr>
        </p:nvSpPr>
        <p:spPr/>
        <p:txBody>
          <a:bodyPr/>
          <a:lstStyle/>
          <a:p>
            <a:fld id="{A3AC2E30-321B-5B4F-BD97-DDB0A99C03C1}" type="slidenum">
              <a:rPr lang="en-US" smtClean="0"/>
              <a:t>‹#›</a:t>
            </a:fld>
            <a:endParaRPr lang="en-US"/>
          </a:p>
        </p:txBody>
      </p:sp>
    </p:spTree>
    <p:extLst>
      <p:ext uri="{BB962C8B-B14F-4D97-AF65-F5344CB8AC3E}">
        <p14:creationId xmlns:p14="http://schemas.microsoft.com/office/powerpoint/2010/main" val="3109052362"/>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 xmlns:a16="http://schemas.microsoft.com/office/drawing/2014/main" id="{FC40C875-AB2D-1449-8640-237A83C4E3F4}"/>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 xmlns:a16="http://schemas.microsoft.com/office/drawing/2014/main" id="{39682534-1F7B-7247-B146-267A243666C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 xmlns:a16="http://schemas.microsoft.com/office/drawing/2014/main" id="{DC8EDE85-A801-5B4B-8965-1391A65572A0}"/>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F3DF80B-4A36-1044-A983-94B5E9605E1A}" type="datetimeFigureOut">
              <a:rPr lang="en-US" smtClean="0"/>
              <a:t>8/13/18</a:t>
            </a:fld>
            <a:endParaRPr lang="en-US"/>
          </a:p>
        </p:txBody>
      </p:sp>
      <p:sp>
        <p:nvSpPr>
          <p:cNvPr id="5" name="Footer Placeholder 4">
            <a:extLst>
              <a:ext uri="{FF2B5EF4-FFF2-40B4-BE49-F238E27FC236}">
                <a16:creationId xmlns="" xmlns:a16="http://schemas.microsoft.com/office/drawing/2014/main" id="{D201F3E4-C1A1-0048-8097-3D573C67C303}"/>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 xmlns:a16="http://schemas.microsoft.com/office/drawing/2014/main" id="{EC50448C-56B0-3140-A256-44BEC0666F3B}"/>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3AC2E30-321B-5B4F-BD97-DDB0A99C03C1}" type="slidenum">
              <a:rPr lang="en-US" smtClean="0"/>
              <a:t>‹#›</a:t>
            </a:fld>
            <a:endParaRPr lang="en-US"/>
          </a:p>
        </p:txBody>
      </p:sp>
    </p:spTree>
    <p:extLst>
      <p:ext uri="{BB962C8B-B14F-4D97-AF65-F5344CB8AC3E}">
        <p14:creationId xmlns:p14="http://schemas.microsoft.com/office/powerpoint/2010/main" val="91653665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jp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jp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jp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jp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jp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jp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jp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jp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 xmlns:a16="http://schemas.microsoft.com/office/drawing/2014/main" id="{831D5AA6-4C71-8347-9184-DD59B7F4A629}"/>
              </a:ext>
            </a:extLst>
          </p:cNvPr>
          <p:cNvPicPr>
            <a:picLocks noChangeAspect="1"/>
          </p:cNvPicPr>
          <p:nvPr/>
        </p:nvPicPr>
        <p:blipFill>
          <a:blip r:embed="rId2"/>
          <a:stretch>
            <a:fillRect/>
          </a:stretch>
        </p:blipFill>
        <p:spPr>
          <a:xfrm>
            <a:off x="0" y="0"/>
            <a:ext cx="12192000" cy="6858000"/>
          </a:xfrm>
          <a:prstGeom prst="rect">
            <a:avLst/>
          </a:prstGeom>
        </p:spPr>
      </p:pic>
      <p:sp>
        <p:nvSpPr>
          <p:cNvPr id="6" name="TextBox 5">
            <a:extLst>
              <a:ext uri="{FF2B5EF4-FFF2-40B4-BE49-F238E27FC236}">
                <a16:creationId xmlns="" xmlns:a16="http://schemas.microsoft.com/office/drawing/2014/main" id="{685AE11C-B93F-4B42-88E0-1CB85C43661F}"/>
              </a:ext>
            </a:extLst>
          </p:cNvPr>
          <p:cNvSpPr txBox="1"/>
          <p:nvPr/>
        </p:nvSpPr>
        <p:spPr>
          <a:xfrm>
            <a:off x="8612660" y="6203092"/>
            <a:ext cx="2775119" cy="276999"/>
          </a:xfrm>
          <a:prstGeom prst="rect">
            <a:avLst/>
          </a:prstGeom>
          <a:noFill/>
        </p:spPr>
        <p:txBody>
          <a:bodyPr wrap="none" rtlCol="0">
            <a:spAutoFit/>
          </a:bodyPr>
          <a:lstStyle/>
          <a:p>
            <a:r>
              <a:rPr lang="en-US" sz="1200" b="1" dirty="0"/>
              <a:t>© 2018 Awana® Clubs International. </a:t>
            </a:r>
            <a:r>
              <a:rPr lang="en-US" sz="1200" b="1" dirty="0" smtClean="0"/>
              <a:t>KJV</a:t>
            </a:r>
            <a:endParaRPr lang="en-US" sz="1200" b="1" dirty="0"/>
          </a:p>
        </p:txBody>
      </p:sp>
    </p:spTree>
    <p:extLst>
      <p:ext uri="{BB962C8B-B14F-4D97-AF65-F5344CB8AC3E}">
        <p14:creationId xmlns:p14="http://schemas.microsoft.com/office/powerpoint/2010/main" val="115192973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 xmlns:a16="http://schemas.microsoft.com/office/drawing/2014/main" id="{26063D79-361A-6047-A453-A65C908DD42F}"/>
              </a:ext>
            </a:extLst>
          </p:cNvPr>
          <p:cNvPicPr>
            <a:picLocks noChangeAspect="1"/>
          </p:cNvPicPr>
          <p:nvPr/>
        </p:nvPicPr>
        <p:blipFill>
          <a:blip r:embed="rId2"/>
          <a:stretch>
            <a:fillRect/>
          </a:stretch>
        </p:blipFill>
        <p:spPr>
          <a:xfrm>
            <a:off x="0" y="0"/>
            <a:ext cx="12192000" cy="6858000"/>
          </a:xfrm>
          <a:prstGeom prst="rect">
            <a:avLst/>
          </a:prstGeom>
        </p:spPr>
      </p:pic>
      <p:sp>
        <p:nvSpPr>
          <p:cNvPr id="7" name="Title 6">
            <a:extLst>
              <a:ext uri="{FF2B5EF4-FFF2-40B4-BE49-F238E27FC236}">
                <a16:creationId xmlns="" xmlns:a16="http://schemas.microsoft.com/office/drawing/2014/main" id="{24668B8D-AF13-9144-92B2-86269A063CA8}"/>
              </a:ext>
            </a:extLst>
          </p:cNvPr>
          <p:cNvSpPr txBox="1">
            <a:spLocks/>
          </p:cNvSpPr>
          <p:nvPr/>
        </p:nvSpPr>
        <p:spPr>
          <a:xfrm>
            <a:off x="721815" y="589610"/>
            <a:ext cx="7369299" cy="446533"/>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200" dirty="0">
                <a:latin typeface="+mn-lt"/>
              </a:rPr>
              <a:t>1.1  God is Our Savior</a:t>
            </a:r>
          </a:p>
        </p:txBody>
      </p:sp>
      <p:sp>
        <p:nvSpPr>
          <p:cNvPr id="8" name="Content Placeholder 2">
            <a:extLst>
              <a:ext uri="{FF2B5EF4-FFF2-40B4-BE49-F238E27FC236}">
                <a16:creationId xmlns="" xmlns:a16="http://schemas.microsoft.com/office/drawing/2014/main" id="{F24DA482-A12B-1645-B0F5-C64F1C333511}"/>
              </a:ext>
            </a:extLst>
          </p:cNvPr>
          <p:cNvSpPr txBox="1">
            <a:spLocks/>
          </p:cNvSpPr>
          <p:nvPr/>
        </p:nvSpPr>
        <p:spPr>
          <a:xfrm>
            <a:off x="721814" y="1625753"/>
            <a:ext cx="10745255" cy="4320201"/>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3200" dirty="0"/>
              <a:t>CUSTOMIZABLE SLIDE</a:t>
            </a:r>
          </a:p>
        </p:txBody>
      </p:sp>
      <p:sp>
        <p:nvSpPr>
          <p:cNvPr id="9" name="TextBox 8">
            <a:extLst>
              <a:ext uri="{FF2B5EF4-FFF2-40B4-BE49-F238E27FC236}">
                <a16:creationId xmlns="" xmlns:a16="http://schemas.microsoft.com/office/drawing/2014/main" id="{4B6E9EE7-A8A6-4649-9623-6D83D3FA20A9}"/>
              </a:ext>
            </a:extLst>
          </p:cNvPr>
          <p:cNvSpPr txBox="1"/>
          <p:nvPr/>
        </p:nvSpPr>
        <p:spPr>
          <a:xfrm>
            <a:off x="10935730" y="6203092"/>
            <a:ext cx="418053" cy="276999"/>
          </a:xfrm>
          <a:prstGeom prst="rect">
            <a:avLst/>
          </a:prstGeom>
          <a:noFill/>
        </p:spPr>
        <p:txBody>
          <a:bodyPr wrap="none" rtlCol="0">
            <a:spAutoFit/>
          </a:bodyPr>
          <a:lstStyle/>
          <a:p>
            <a:r>
              <a:rPr lang="en-US" sz="1200" b="1" dirty="0"/>
              <a:t>KJV</a:t>
            </a:r>
            <a:endParaRPr lang="en-US" sz="1200" b="1" dirty="0"/>
          </a:p>
        </p:txBody>
      </p:sp>
    </p:spTree>
    <p:extLst>
      <p:ext uri="{BB962C8B-B14F-4D97-AF65-F5344CB8AC3E}">
        <p14:creationId xmlns:p14="http://schemas.microsoft.com/office/powerpoint/2010/main" val="305976475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 xmlns:a16="http://schemas.microsoft.com/office/drawing/2014/main" id="{8684FA67-F4B3-B24F-ACD7-5E84C3947107}"/>
              </a:ext>
            </a:extLst>
          </p:cNvPr>
          <p:cNvPicPr>
            <a:picLocks noChangeAspect="1"/>
          </p:cNvPicPr>
          <p:nvPr/>
        </p:nvPicPr>
        <p:blipFill>
          <a:blip r:embed="rId2"/>
          <a:stretch>
            <a:fillRect/>
          </a:stretch>
        </p:blipFill>
        <p:spPr>
          <a:xfrm>
            <a:off x="0" y="0"/>
            <a:ext cx="12192000" cy="6858000"/>
          </a:xfrm>
          <a:prstGeom prst="rect">
            <a:avLst/>
          </a:prstGeom>
        </p:spPr>
      </p:pic>
      <p:sp>
        <p:nvSpPr>
          <p:cNvPr id="6" name="Content Placeholder 2">
            <a:extLst>
              <a:ext uri="{FF2B5EF4-FFF2-40B4-BE49-F238E27FC236}">
                <a16:creationId xmlns="" xmlns:a16="http://schemas.microsoft.com/office/drawing/2014/main" id="{C43D5D1E-DF2F-F744-A43D-E156ECD69E61}"/>
              </a:ext>
            </a:extLst>
          </p:cNvPr>
          <p:cNvSpPr>
            <a:spLocks noGrp="1"/>
          </p:cNvSpPr>
          <p:nvPr>
            <p:ph idx="1"/>
          </p:nvPr>
        </p:nvSpPr>
        <p:spPr>
          <a:xfrm>
            <a:off x="721814" y="2458097"/>
            <a:ext cx="10776279" cy="3537546"/>
          </a:xfrm>
        </p:spPr>
        <p:txBody>
          <a:bodyPr>
            <a:normAutofit/>
          </a:bodyPr>
          <a:lstStyle/>
          <a:p>
            <a:pPr marL="0" indent="0">
              <a:buNone/>
            </a:pPr>
            <a:r>
              <a:rPr lang="en-US" sz="3600" b="1" i="1" dirty="0"/>
              <a:t>Lesson Summary</a:t>
            </a:r>
            <a:endParaRPr lang="en-US" sz="3600" dirty="0"/>
          </a:p>
          <a:p>
            <a:pPr marL="0" indent="0">
              <a:buNone/>
            </a:pPr>
            <a:r>
              <a:rPr lang="en-US" sz="3600" dirty="0"/>
              <a:t>Even though we were sinners who deserved eternal death, God loved us and made a way for us to be right with Him. If we accept His offer of salvation, our sins are forgiven and we have a new life in Him. </a:t>
            </a:r>
          </a:p>
        </p:txBody>
      </p:sp>
      <p:sp>
        <p:nvSpPr>
          <p:cNvPr id="7" name="Title 6">
            <a:extLst>
              <a:ext uri="{FF2B5EF4-FFF2-40B4-BE49-F238E27FC236}">
                <a16:creationId xmlns="" xmlns:a16="http://schemas.microsoft.com/office/drawing/2014/main" id="{8AE232DC-6A7B-0A46-BDBB-85350EF76C0C}"/>
              </a:ext>
            </a:extLst>
          </p:cNvPr>
          <p:cNvSpPr>
            <a:spLocks noGrp="1"/>
          </p:cNvSpPr>
          <p:nvPr>
            <p:ph type="title"/>
          </p:nvPr>
        </p:nvSpPr>
        <p:spPr>
          <a:xfrm>
            <a:off x="721815" y="589610"/>
            <a:ext cx="7369299" cy="446533"/>
          </a:xfrm>
        </p:spPr>
        <p:txBody>
          <a:bodyPr>
            <a:noAutofit/>
          </a:bodyPr>
          <a:lstStyle/>
          <a:p>
            <a:r>
              <a:rPr lang="en-US" sz="3200" dirty="0">
                <a:latin typeface="+mn-lt"/>
              </a:rPr>
              <a:t>1.1  God is Our Savior</a:t>
            </a:r>
          </a:p>
        </p:txBody>
      </p:sp>
      <p:sp>
        <p:nvSpPr>
          <p:cNvPr id="8" name="TextBox 7">
            <a:extLst>
              <a:ext uri="{FF2B5EF4-FFF2-40B4-BE49-F238E27FC236}">
                <a16:creationId xmlns="" xmlns:a16="http://schemas.microsoft.com/office/drawing/2014/main" id="{BB791226-0FDA-B340-84FC-4C0CEDC57E0E}"/>
              </a:ext>
            </a:extLst>
          </p:cNvPr>
          <p:cNvSpPr txBox="1"/>
          <p:nvPr/>
        </p:nvSpPr>
        <p:spPr>
          <a:xfrm>
            <a:off x="10935730" y="6203092"/>
            <a:ext cx="418053" cy="276999"/>
          </a:xfrm>
          <a:prstGeom prst="rect">
            <a:avLst/>
          </a:prstGeom>
          <a:noFill/>
        </p:spPr>
        <p:txBody>
          <a:bodyPr wrap="none" rtlCol="0">
            <a:spAutoFit/>
          </a:bodyPr>
          <a:lstStyle/>
          <a:p>
            <a:r>
              <a:rPr lang="en-US" sz="1200" b="1" dirty="0"/>
              <a:t>KJV</a:t>
            </a:r>
            <a:endParaRPr lang="en-US" sz="1200" b="1" dirty="0"/>
          </a:p>
        </p:txBody>
      </p:sp>
    </p:spTree>
    <p:extLst>
      <p:ext uri="{BB962C8B-B14F-4D97-AF65-F5344CB8AC3E}">
        <p14:creationId xmlns:p14="http://schemas.microsoft.com/office/powerpoint/2010/main" val="279911357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 xmlns:a16="http://schemas.microsoft.com/office/drawing/2014/main" id="{A24D7BE2-5EE3-4840-9642-446888454355}"/>
              </a:ext>
            </a:extLst>
          </p:cNvPr>
          <p:cNvPicPr>
            <a:picLocks noChangeAspect="1"/>
          </p:cNvPicPr>
          <p:nvPr/>
        </p:nvPicPr>
        <p:blipFill>
          <a:blip r:embed="rId2"/>
          <a:stretch>
            <a:fillRect/>
          </a:stretch>
        </p:blipFill>
        <p:spPr>
          <a:xfrm>
            <a:off x="0" y="0"/>
            <a:ext cx="12192000" cy="6858000"/>
          </a:xfrm>
          <a:prstGeom prst="rect">
            <a:avLst/>
          </a:prstGeom>
        </p:spPr>
      </p:pic>
      <p:sp>
        <p:nvSpPr>
          <p:cNvPr id="6" name="Title 6">
            <a:extLst>
              <a:ext uri="{FF2B5EF4-FFF2-40B4-BE49-F238E27FC236}">
                <a16:creationId xmlns="" xmlns:a16="http://schemas.microsoft.com/office/drawing/2014/main" id="{78B92E36-6565-E84F-94F1-0DFFA52B1A9E}"/>
              </a:ext>
            </a:extLst>
          </p:cNvPr>
          <p:cNvSpPr>
            <a:spLocks noGrp="1"/>
          </p:cNvSpPr>
          <p:nvPr>
            <p:ph type="title"/>
          </p:nvPr>
        </p:nvSpPr>
        <p:spPr>
          <a:xfrm>
            <a:off x="721815" y="589610"/>
            <a:ext cx="7369299" cy="446533"/>
          </a:xfrm>
        </p:spPr>
        <p:txBody>
          <a:bodyPr>
            <a:noAutofit/>
          </a:bodyPr>
          <a:lstStyle/>
          <a:p>
            <a:r>
              <a:rPr lang="en-US" sz="3200" dirty="0">
                <a:latin typeface="+mn-lt"/>
              </a:rPr>
              <a:t>1.1  God is Our Savior</a:t>
            </a:r>
          </a:p>
        </p:txBody>
      </p:sp>
      <p:sp>
        <p:nvSpPr>
          <p:cNvPr id="7" name="Content Placeholder 2">
            <a:extLst>
              <a:ext uri="{FF2B5EF4-FFF2-40B4-BE49-F238E27FC236}">
                <a16:creationId xmlns="" xmlns:a16="http://schemas.microsoft.com/office/drawing/2014/main" id="{18A70FB8-4A49-F748-A8A7-73B264B78E72}"/>
              </a:ext>
            </a:extLst>
          </p:cNvPr>
          <p:cNvSpPr>
            <a:spLocks noGrp="1"/>
          </p:cNvSpPr>
          <p:nvPr>
            <p:ph idx="1"/>
          </p:nvPr>
        </p:nvSpPr>
        <p:spPr>
          <a:xfrm>
            <a:off x="791101" y="2671055"/>
            <a:ext cx="8001000" cy="3537546"/>
          </a:xfrm>
        </p:spPr>
        <p:txBody>
          <a:bodyPr/>
          <a:lstStyle/>
          <a:p>
            <a:pPr marL="0" indent="0">
              <a:buNone/>
            </a:pPr>
            <a:r>
              <a:rPr lang="en-US" sz="3600" b="1" i="1" dirty="0"/>
              <a:t>Main Lesson Teaching</a:t>
            </a:r>
          </a:p>
          <a:p>
            <a:r>
              <a:rPr lang="en-US" sz="3600" dirty="0"/>
              <a:t>We need a Savior. </a:t>
            </a:r>
          </a:p>
        </p:txBody>
      </p:sp>
      <p:sp>
        <p:nvSpPr>
          <p:cNvPr id="9" name="TextBox 8">
            <a:extLst>
              <a:ext uri="{FF2B5EF4-FFF2-40B4-BE49-F238E27FC236}">
                <a16:creationId xmlns="" xmlns:a16="http://schemas.microsoft.com/office/drawing/2014/main" id="{605B9BC3-AF6D-0247-9B37-E8BE8A5B2593}"/>
              </a:ext>
            </a:extLst>
          </p:cNvPr>
          <p:cNvSpPr txBox="1"/>
          <p:nvPr/>
        </p:nvSpPr>
        <p:spPr>
          <a:xfrm>
            <a:off x="10935730" y="6203092"/>
            <a:ext cx="418053" cy="276999"/>
          </a:xfrm>
          <a:prstGeom prst="rect">
            <a:avLst/>
          </a:prstGeom>
          <a:noFill/>
        </p:spPr>
        <p:txBody>
          <a:bodyPr wrap="none" rtlCol="0">
            <a:spAutoFit/>
          </a:bodyPr>
          <a:lstStyle/>
          <a:p>
            <a:r>
              <a:rPr lang="en-US" sz="1200" b="1" dirty="0"/>
              <a:t>KJV</a:t>
            </a:r>
            <a:endParaRPr lang="en-US" sz="1200" b="1" dirty="0"/>
          </a:p>
        </p:txBody>
      </p:sp>
    </p:spTree>
    <p:extLst>
      <p:ext uri="{BB962C8B-B14F-4D97-AF65-F5344CB8AC3E}">
        <p14:creationId xmlns:p14="http://schemas.microsoft.com/office/powerpoint/2010/main" val="250588651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 xmlns:a16="http://schemas.microsoft.com/office/drawing/2014/main" id="{C6C042D5-136A-8944-8DD2-D04BF07F85C8}"/>
              </a:ext>
            </a:extLst>
          </p:cNvPr>
          <p:cNvPicPr>
            <a:picLocks noChangeAspect="1"/>
          </p:cNvPicPr>
          <p:nvPr/>
        </p:nvPicPr>
        <p:blipFill>
          <a:blip r:embed="rId2"/>
          <a:stretch>
            <a:fillRect/>
          </a:stretch>
        </p:blipFill>
        <p:spPr>
          <a:xfrm>
            <a:off x="0" y="0"/>
            <a:ext cx="12192000" cy="6858000"/>
          </a:xfrm>
          <a:prstGeom prst="rect">
            <a:avLst/>
          </a:prstGeom>
        </p:spPr>
      </p:pic>
      <p:sp>
        <p:nvSpPr>
          <p:cNvPr id="3" name="Title 6">
            <a:extLst>
              <a:ext uri="{FF2B5EF4-FFF2-40B4-BE49-F238E27FC236}">
                <a16:creationId xmlns="" xmlns:a16="http://schemas.microsoft.com/office/drawing/2014/main" id="{120F287C-FC82-294F-A738-96C82916CCCC}"/>
              </a:ext>
            </a:extLst>
          </p:cNvPr>
          <p:cNvSpPr>
            <a:spLocks noGrp="1"/>
          </p:cNvSpPr>
          <p:nvPr>
            <p:ph type="title"/>
          </p:nvPr>
        </p:nvSpPr>
        <p:spPr>
          <a:xfrm>
            <a:off x="721815" y="589610"/>
            <a:ext cx="7369299" cy="446533"/>
          </a:xfrm>
        </p:spPr>
        <p:txBody>
          <a:bodyPr>
            <a:noAutofit/>
          </a:bodyPr>
          <a:lstStyle/>
          <a:p>
            <a:r>
              <a:rPr lang="en-US" sz="3200" dirty="0">
                <a:latin typeface="+mn-lt"/>
              </a:rPr>
              <a:t>1.1  God is Our Savior</a:t>
            </a:r>
          </a:p>
        </p:txBody>
      </p:sp>
      <p:sp>
        <p:nvSpPr>
          <p:cNvPr id="4" name="Content Placeholder 2">
            <a:extLst>
              <a:ext uri="{FF2B5EF4-FFF2-40B4-BE49-F238E27FC236}">
                <a16:creationId xmlns="" xmlns:a16="http://schemas.microsoft.com/office/drawing/2014/main" id="{9345679C-A66B-4648-8DD6-8D34CEF4A0CB}"/>
              </a:ext>
            </a:extLst>
          </p:cNvPr>
          <p:cNvSpPr>
            <a:spLocks noGrp="1"/>
          </p:cNvSpPr>
          <p:nvPr>
            <p:ph idx="1"/>
          </p:nvPr>
        </p:nvSpPr>
        <p:spPr>
          <a:xfrm>
            <a:off x="791101" y="2671055"/>
            <a:ext cx="8001000" cy="3537546"/>
          </a:xfrm>
        </p:spPr>
        <p:txBody>
          <a:bodyPr/>
          <a:lstStyle/>
          <a:p>
            <a:pPr marL="0" indent="0">
              <a:buNone/>
            </a:pPr>
            <a:r>
              <a:rPr lang="en-US" sz="3600" b="1" i="1" dirty="0"/>
              <a:t>Main Lesson Teaching</a:t>
            </a:r>
          </a:p>
          <a:p>
            <a:r>
              <a:rPr lang="en-US" sz="3600" dirty="0"/>
              <a:t>God loves us. </a:t>
            </a:r>
          </a:p>
        </p:txBody>
      </p:sp>
      <p:sp>
        <p:nvSpPr>
          <p:cNvPr id="7" name="TextBox 6">
            <a:extLst>
              <a:ext uri="{FF2B5EF4-FFF2-40B4-BE49-F238E27FC236}">
                <a16:creationId xmlns="" xmlns:a16="http://schemas.microsoft.com/office/drawing/2014/main" id="{77788641-DC6D-8F42-A461-8C4E853C4C56}"/>
              </a:ext>
            </a:extLst>
          </p:cNvPr>
          <p:cNvSpPr txBox="1"/>
          <p:nvPr/>
        </p:nvSpPr>
        <p:spPr>
          <a:xfrm>
            <a:off x="10935730" y="6203092"/>
            <a:ext cx="418053" cy="276999"/>
          </a:xfrm>
          <a:prstGeom prst="rect">
            <a:avLst/>
          </a:prstGeom>
          <a:noFill/>
        </p:spPr>
        <p:txBody>
          <a:bodyPr wrap="none" rtlCol="0">
            <a:spAutoFit/>
          </a:bodyPr>
          <a:lstStyle/>
          <a:p>
            <a:r>
              <a:rPr lang="en-US" sz="1200" b="1" dirty="0"/>
              <a:t>KJV</a:t>
            </a:r>
            <a:endParaRPr lang="en-US" sz="1200" b="1" dirty="0"/>
          </a:p>
        </p:txBody>
      </p:sp>
    </p:spTree>
    <p:extLst>
      <p:ext uri="{BB962C8B-B14F-4D97-AF65-F5344CB8AC3E}">
        <p14:creationId xmlns:p14="http://schemas.microsoft.com/office/powerpoint/2010/main" val="410727939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 xmlns:a16="http://schemas.microsoft.com/office/drawing/2014/main" id="{5FB0CE83-02AB-5849-AA92-5020325A039C}"/>
              </a:ext>
            </a:extLst>
          </p:cNvPr>
          <p:cNvPicPr>
            <a:picLocks noChangeAspect="1"/>
          </p:cNvPicPr>
          <p:nvPr/>
        </p:nvPicPr>
        <p:blipFill>
          <a:blip r:embed="rId2"/>
          <a:stretch>
            <a:fillRect/>
          </a:stretch>
        </p:blipFill>
        <p:spPr>
          <a:xfrm>
            <a:off x="0" y="0"/>
            <a:ext cx="12192000" cy="6858000"/>
          </a:xfrm>
          <a:prstGeom prst="rect">
            <a:avLst/>
          </a:prstGeom>
        </p:spPr>
      </p:pic>
      <p:sp>
        <p:nvSpPr>
          <p:cNvPr id="3" name="Title 6">
            <a:extLst>
              <a:ext uri="{FF2B5EF4-FFF2-40B4-BE49-F238E27FC236}">
                <a16:creationId xmlns="" xmlns:a16="http://schemas.microsoft.com/office/drawing/2014/main" id="{E4393E04-77CF-0F47-AC9C-69FBE92E109A}"/>
              </a:ext>
            </a:extLst>
          </p:cNvPr>
          <p:cNvSpPr>
            <a:spLocks noGrp="1"/>
          </p:cNvSpPr>
          <p:nvPr>
            <p:ph type="title"/>
          </p:nvPr>
        </p:nvSpPr>
        <p:spPr>
          <a:xfrm>
            <a:off x="721815" y="589610"/>
            <a:ext cx="7369299" cy="446533"/>
          </a:xfrm>
        </p:spPr>
        <p:txBody>
          <a:bodyPr>
            <a:noAutofit/>
          </a:bodyPr>
          <a:lstStyle/>
          <a:p>
            <a:r>
              <a:rPr lang="en-US" sz="3200" dirty="0">
                <a:latin typeface="+mn-lt"/>
              </a:rPr>
              <a:t>1.1  God is Our Savior</a:t>
            </a:r>
          </a:p>
        </p:txBody>
      </p:sp>
      <p:sp>
        <p:nvSpPr>
          <p:cNvPr id="4" name="Content Placeholder 2">
            <a:extLst>
              <a:ext uri="{FF2B5EF4-FFF2-40B4-BE49-F238E27FC236}">
                <a16:creationId xmlns="" xmlns:a16="http://schemas.microsoft.com/office/drawing/2014/main" id="{8C3DA880-9017-9E45-A79D-2C7290387295}"/>
              </a:ext>
            </a:extLst>
          </p:cNvPr>
          <p:cNvSpPr>
            <a:spLocks noGrp="1"/>
          </p:cNvSpPr>
          <p:nvPr>
            <p:ph idx="1"/>
          </p:nvPr>
        </p:nvSpPr>
        <p:spPr>
          <a:xfrm>
            <a:off x="791101" y="2671055"/>
            <a:ext cx="8001000" cy="3537546"/>
          </a:xfrm>
        </p:spPr>
        <p:txBody>
          <a:bodyPr/>
          <a:lstStyle/>
          <a:p>
            <a:pPr marL="0" indent="0">
              <a:buNone/>
            </a:pPr>
            <a:r>
              <a:rPr lang="en-US" sz="3600" b="1" i="1" dirty="0"/>
              <a:t>Main Lesson Teaching</a:t>
            </a:r>
          </a:p>
          <a:p>
            <a:r>
              <a:rPr lang="en-US" sz="3600" dirty="0"/>
              <a:t>God sent Jesus to take our punishment.</a:t>
            </a:r>
          </a:p>
        </p:txBody>
      </p:sp>
      <p:sp>
        <p:nvSpPr>
          <p:cNvPr id="7" name="TextBox 6">
            <a:extLst>
              <a:ext uri="{FF2B5EF4-FFF2-40B4-BE49-F238E27FC236}">
                <a16:creationId xmlns="" xmlns:a16="http://schemas.microsoft.com/office/drawing/2014/main" id="{B25837E0-5162-944E-BFCB-E261CBC85842}"/>
              </a:ext>
            </a:extLst>
          </p:cNvPr>
          <p:cNvSpPr txBox="1"/>
          <p:nvPr/>
        </p:nvSpPr>
        <p:spPr>
          <a:xfrm>
            <a:off x="10935730" y="6203092"/>
            <a:ext cx="418053" cy="276999"/>
          </a:xfrm>
          <a:prstGeom prst="rect">
            <a:avLst/>
          </a:prstGeom>
          <a:noFill/>
        </p:spPr>
        <p:txBody>
          <a:bodyPr wrap="none" rtlCol="0">
            <a:spAutoFit/>
          </a:bodyPr>
          <a:lstStyle/>
          <a:p>
            <a:r>
              <a:rPr lang="en-US" sz="1200" b="1" dirty="0"/>
              <a:t>KJV</a:t>
            </a:r>
            <a:endParaRPr lang="en-US" sz="1200" b="1" dirty="0"/>
          </a:p>
        </p:txBody>
      </p:sp>
    </p:spTree>
    <p:extLst>
      <p:ext uri="{BB962C8B-B14F-4D97-AF65-F5344CB8AC3E}">
        <p14:creationId xmlns:p14="http://schemas.microsoft.com/office/powerpoint/2010/main" val="133546418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 xmlns:a16="http://schemas.microsoft.com/office/drawing/2014/main" id="{3DE31899-1285-3941-B94D-6CB7CB5A927F}"/>
              </a:ext>
            </a:extLst>
          </p:cNvPr>
          <p:cNvPicPr>
            <a:picLocks noChangeAspect="1"/>
          </p:cNvPicPr>
          <p:nvPr/>
        </p:nvPicPr>
        <p:blipFill>
          <a:blip r:embed="rId2"/>
          <a:stretch>
            <a:fillRect/>
          </a:stretch>
        </p:blipFill>
        <p:spPr>
          <a:xfrm>
            <a:off x="0" y="0"/>
            <a:ext cx="12192000" cy="6858000"/>
          </a:xfrm>
          <a:prstGeom prst="rect">
            <a:avLst/>
          </a:prstGeom>
        </p:spPr>
      </p:pic>
      <p:sp>
        <p:nvSpPr>
          <p:cNvPr id="7" name="Title 6">
            <a:extLst>
              <a:ext uri="{FF2B5EF4-FFF2-40B4-BE49-F238E27FC236}">
                <a16:creationId xmlns="" xmlns:a16="http://schemas.microsoft.com/office/drawing/2014/main" id="{24668B8D-AF13-9144-92B2-86269A063CA8}"/>
              </a:ext>
            </a:extLst>
          </p:cNvPr>
          <p:cNvSpPr txBox="1">
            <a:spLocks/>
          </p:cNvSpPr>
          <p:nvPr/>
        </p:nvSpPr>
        <p:spPr>
          <a:xfrm>
            <a:off x="721815" y="589610"/>
            <a:ext cx="7369299" cy="446533"/>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200" dirty="0">
                <a:latin typeface="+mn-lt"/>
              </a:rPr>
              <a:t>1.1  God is Our Savior</a:t>
            </a:r>
          </a:p>
        </p:txBody>
      </p:sp>
      <p:sp>
        <p:nvSpPr>
          <p:cNvPr id="11" name="Content Placeholder 2">
            <a:extLst>
              <a:ext uri="{FF2B5EF4-FFF2-40B4-BE49-F238E27FC236}">
                <a16:creationId xmlns="" xmlns:a16="http://schemas.microsoft.com/office/drawing/2014/main" id="{8212E084-F28F-5947-9743-48B81CD96AAB}"/>
              </a:ext>
            </a:extLst>
          </p:cNvPr>
          <p:cNvSpPr txBox="1">
            <a:spLocks/>
          </p:cNvSpPr>
          <p:nvPr/>
        </p:nvSpPr>
        <p:spPr>
          <a:xfrm>
            <a:off x="791101" y="2671055"/>
            <a:ext cx="8001000" cy="3537546"/>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US" sz="3600" b="1" i="1" dirty="0"/>
              <a:t>Main Lesson Teaching</a:t>
            </a:r>
          </a:p>
          <a:p>
            <a:r>
              <a:rPr lang="en-US" sz="3600" dirty="0"/>
              <a:t>God is our Savior.</a:t>
            </a:r>
          </a:p>
        </p:txBody>
      </p:sp>
      <p:sp>
        <p:nvSpPr>
          <p:cNvPr id="8" name="TextBox 7">
            <a:extLst>
              <a:ext uri="{FF2B5EF4-FFF2-40B4-BE49-F238E27FC236}">
                <a16:creationId xmlns="" xmlns:a16="http://schemas.microsoft.com/office/drawing/2014/main" id="{8215374A-2107-784F-8590-3615FEC2F770}"/>
              </a:ext>
            </a:extLst>
          </p:cNvPr>
          <p:cNvSpPr txBox="1"/>
          <p:nvPr/>
        </p:nvSpPr>
        <p:spPr>
          <a:xfrm>
            <a:off x="10935730" y="6203092"/>
            <a:ext cx="418053" cy="276999"/>
          </a:xfrm>
          <a:prstGeom prst="rect">
            <a:avLst/>
          </a:prstGeom>
          <a:noFill/>
        </p:spPr>
        <p:txBody>
          <a:bodyPr wrap="none" rtlCol="0">
            <a:spAutoFit/>
          </a:bodyPr>
          <a:lstStyle/>
          <a:p>
            <a:r>
              <a:rPr lang="en-US" sz="1200" b="1" dirty="0"/>
              <a:t>KJV</a:t>
            </a:r>
            <a:endParaRPr lang="en-US" sz="1200" b="1" dirty="0"/>
          </a:p>
        </p:txBody>
      </p:sp>
    </p:spTree>
    <p:extLst>
      <p:ext uri="{BB962C8B-B14F-4D97-AF65-F5344CB8AC3E}">
        <p14:creationId xmlns:p14="http://schemas.microsoft.com/office/powerpoint/2010/main" val="288982336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 xmlns:a16="http://schemas.microsoft.com/office/drawing/2014/main" id="{3DE31899-1285-3941-B94D-6CB7CB5A927F}"/>
              </a:ext>
            </a:extLst>
          </p:cNvPr>
          <p:cNvPicPr>
            <a:picLocks noChangeAspect="1"/>
          </p:cNvPicPr>
          <p:nvPr/>
        </p:nvPicPr>
        <p:blipFill>
          <a:blip r:embed="rId2"/>
          <a:stretch>
            <a:fillRect/>
          </a:stretch>
        </p:blipFill>
        <p:spPr>
          <a:xfrm>
            <a:off x="0" y="0"/>
            <a:ext cx="12192000" cy="6858000"/>
          </a:xfrm>
          <a:prstGeom prst="rect">
            <a:avLst/>
          </a:prstGeom>
        </p:spPr>
      </p:pic>
      <p:sp>
        <p:nvSpPr>
          <p:cNvPr id="7" name="Title 6">
            <a:extLst>
              <a:ext uri="{FF2B5EF4-FFF2-40B4-BE49-F238E27FC236}">
                <a16:creationId xmlns="" xmlns:a16="http://schemas.microsoft.com/office/drawing/2014/main" id="{24668B8D-AF13-9144-92B2-86269A063CA8}"/>
              </a:ext>
            </a:extLst>
          </p:cNvPr>
          <p:cNvSpPr txBox="1">
            <a:spLocks/>
          </p:cNvSpPr>
          <p:nvPr/>
        </p:nvSpPr>
        <p:spPr>
          <a:xfrm>
            <a:off x="721815" y="589610"/>
            <a:ext cx="7369299" cy="446533"/>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200" dirty="0">
                <a:latin typeface="+mn-lt"/>
              </a:rPr>
              <a:t>1.1  God is Our Savior</a:t>
            </a:r>
          </a:p>
        </p:txBody>
      </p:sp>
      <p:sp>
        <p:nvSpPr>
          <p:cNvPr id="11" name="Content Placeholder 2">
            <a:extLst>
              <a:ext uri="{FF2B5EF4-FFF2-40B4-BE49-F238E27FC236}">
                <a16:creationId xmlns="" xmlns:a16="http://schemas.microsoft.com/office/drawing/2014/main" id="{8212E084-F28F-5947-9743-48B81CD96AAB}"/>
              </a:ext>
            </a:extLst>
          </p:cNvPr>
          <p:cNvSpPr txBox="1">
            <a:spLocks/>
          </p:cNvSpPr>
          <p:nvPr/>
        </p:nvSpPr>
        <p:spPr>
          <a:xfrm>
            <a:off x="791100" y="1625753"/>
            <a:ext cx="10565065" cy="458284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US" sz="3600" b="1" i="1" dirty="0" smtClean="0"/>
              <a:t>Memorize</a:t>
            </a:r>
            <a:endParaRPr lang="en-US" dirty="0" smtClean="0"/>
          </a:p>
          <a:p>
            <a:pPr marL="0" indent="0">
              <a:buNone/>
            </a:pPr>
            <a:r>
              <a:rPr lang="en-US" sz="3600" b="1" i="1" dirty="0" smtClean="0"/>
              <a:t>Titus 3:4-5 </a:t>
            </a:r>
            <a:endParaRPr lang="en-US" sz="3600" dirty="0" smtClean="0"/>
          </a:p>
          <a:p>
            <a:pPr marL="0" indent="0">
              <a:buNone/>
            </a:pPr>
            <a:r>
              <a:rPr lang="en-US" sz="3600" i="1" dirty="0"/>
              <a:t>But after that the kindness and love of God our Savior toward man appeared</a:t>
            </a:r>
            <a:r>
              <a:rPr lang="en-US" sz="3600" i="1" dirty="0" smtClean="0"/>
              <a:t>.</a:t>
            </a:r>
            <a:endParaRPr lang="en-US" sz="3600" i="1" dirty="0"/>
          </a:p>
          <a:p>
            <a:pPr marL="0" indent="0">
              <a:buNone/>
            </a:pPr>
            <a:r>
              <a:rPr lang="en-US" sz="3600" i="1" dirty="0"/>
              <a:t>Not by works of righteousness which we have done, but according to His mercy He saved us, by the washing of regeneration, and renewing of the Holy Ghost..</a:t>
            </a:r>
            <a:r>
              <a:rPr lang="en-US" i="1" dirty="0" smtClean="0"/>
              <a:t> </a:t>
            </a:r>
            <a:endParaRPr lang="en-US" dirty="0"/>
          </a:p>
        </p:txBody>
      </p:sp>
      <p:sp>
        <p:nvSpPr>
          <p:cNvPr id="8" name="TextBox 7">
            <a:extLst>
              <a:ext uri="{FF2B5EF4-FFF2-40B4-BE49-F238E27FC236}">
                <a16:creationId xmlns="" xmlns:a16="http://schemas.microsoft.com/office/drawing/2014/main" id="{8215374A-2107-784F-8590-3615FEC2F770}"/>
              </a:ext>
            </a:extLst>
          </p:cNvPr>
          <p:cNvSpPr txBox="1"/>
          <p:nvPr/>
        </p:nvSpPr>
        <p:spPr>
          <a:xfrm>
            <a:off x="10935730" y="6203092"/>
            <a:ext cx="418053" cy="276999"/>
          </a:xfrm>
          <a:prstGeom prst="rect">
            <a:avLst/>
          </a:prstGeom>
          <a:noFill/>
        </p:spPr>
        <p:txBody>
          <a:bodyPr wrap="none" rtlCol="0">
            <a:spAutoFit/>
          </a:bodyPr>
          <a:lstStyle/>
          <a:p>
            <a:r>
              <a:rPr lang="en-US" sz="1200" b="1" dirty="0"/>
              <a:t>KJV</a:t>
            </a:r>
            <a:endParaRPr lang="en-US" sz="1200" b="1" dirty="0"/>
          </a:p>
        </p:txBody>
      </p:sp>
    </p:spTree>
    <p:extLst>
      <p:ext uri="{BB962C8B-B14F-4D97-AF65-F5344CB8AC3E}">
        <p14:creationId xmlns:p14="http://schemas.microsoft.com/office/powerpoint/2010/main" val="247431508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 xmlns:a16="http://schemas.microsoft.com/office/drawing/2014/main" id="{4EF4E871-1F79-A747-95CB-8B8E9725D231}"/>
              </a:ext>
            </a:extLst>
          </p:cNvPr>
          <p:cNvPicPr>
            <a:picLocks noChangeAspect="1"/>
          </p:cNvPicPr>
          <p:nvPr/>
        </p:nvPicPr>
        <p:blipFill>
          <a:blip r:embed="rId2"/>
          <a:stretch>
            <a:fillRect/>
          </a:stretch>
        </p:blipFill>
        <p:spPr>
          <a:xfrm>
            <a:off x="0" y="0"/>
            <a:ext cx="12192000" cy="6858000"/>
          </a:xfrm>
          <a:prstGeom prst="rect">
            <a:avLst/>
          </a:prstGeom>
        </p:spPr>
      </p:pic>
      <p:sp>
        <p:nvSpPr>
          <p:cNvPr id="7" name="Title 6">
            <a:extLst>
              <a:ext uri="{FF2B5EF4-FFF2-40B4-BE49-F238E27FC236}">
                <a16:creationId xmlns="" xmlns:a16="http://schemas.microsoft.com/office/drawing/2014/main" id="{24668B8D-AF13-9144-92B2-86269A063CA8}"/>
              </a:ext>
            </a:extLst>
          </p:cNvPr>
          <p:cNvSpPr txBox="1">
            <a:spLocks/>
          </p:cNvSpPr>
          <p:nvPr/>
        </p:nvSpPr>
        <p:spPr>
          <a:xfrm>
            <a:off x="721815" y="589610"/>
            <a:ext cx="7369299" cy="446533"/>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200" dirty="0">
                <a:latin typeface="+mn-lt"/>
              </a:rPr>
              <a:t>1.1  God is Our Savior</a:t>
            </a:r>
          </a:p>
        </p:txBody>
      </p:sp>
      <p:sp>
        <p:nvSpPr>
          <p:cNvPr id="6" name="Content Placeholder 2">
            <a:extLst>
              <a:ext uri="{FF2B5EF4-FFF2-40B4-BE49-F238E27FC236}">
                <a16:creationId xmlns="" xmlns:a16="http://schemas.microsoft.com/office/drawing/2014/main" id="{AF96F91C-9C37-0646-BB61-5FE881FE9689}"/>
              </a:ext>
            </a:extLst>
          </p:cNvPr>
          <p:cNvSpPr>
            <a:spLocks noGrp="1"/>
          </p:cNvSpPr>
          <p:nvPr>
            <p:ph idx="1"/>
          </p:nvPr>
        </p:nvSpPr>
        <p:spPr>
          <a:xfrm>
            <a:off x="721815" y="1853931"/>
            <a:ext cx="10630364" cy="4576052"/>
          </a:xfrm>
        </p:spPr>
        <p:txBody>
          <a:bodyPr>
            <a:noAutofit/>
          </a:bodyPr>
          <a:lstStyle/>
          <a:p>
            <a:pPr marL="0" indent="0">
              <a:buNone/>
            </a:pPr>
            <a:r>
              <a:rPr lang="en-US" sz="3600" b="1" i="1" dirty="0"/>
              <a:t>Application Questions</a:t>
            </a:r>
            <a:endParaRPr lang="en-US" sz="3200" dirty="0"/>
          </a:p>
          <a:p>
            <a:r>
              <a:rPr lang="en-US" sz="3600" dirty="0"/>
              <a:t>What has God done for you through Jesus Christ? </a:t>
            </a:r>
          </a:p>
          <a:p>
            <a:r>
              <a:rPr lang="en-US" sz="3600" dirty="0"/>
              <a:t>How does knowing God is your Savior encourage </a:t>
            </a:r>
            <a:br>
              <a:rPr lang="en-US" sz="3600" dirty="0"/>
            </a:br>
            <a:r>
              <a:rPr lang="en-US" sz="3600" dirty="0"/>
              <a:t>you today?</a:t>
            </a:r>
          </a:p>
          <a:p>
            <a:r>
              <a:rPr lang="en-US" sz="3600" dirty="0"/>
              <a:t>Who needs to hear the truth that God is our Savior? </a:t>
            </a:r>
          </a:p>
        </p:txBody>
      </p:sp>
      <p:sp>
        <p:nvSpPr>
          <p:cNvPr id="9" name="TextBox 8">
            <a:extLst>
              <a:ext uri="{FF2B5EF4-FFF2-40B4-BE49-F238E27FC236}">
                <a16:creationId xmlns="" xmlns:a16="http://schemas.microsoft.com/office/drawing/2014/main" id="{8ABB2062-AC52-DE40-BC68-F7FE834C96EA}"/>
              </a:ext>
            </a:extLst>
          </p:cNvPr>
          <p:cNvSpPr txBox="1"/>
          <p:nvPr/>
        </p:nvSpPr>
        <p:spPr>
          <a:xfrm>
            <a:off x="10935730" y="6203092"/>
            <a:ext cx="418053" cy="276999"/>
          </a:xfrm>
          <a:prstGeom prst="rect">
            <a:avLst/>
          </a:prstGeom>
          <a:noFill/>
        </p:spPr>
        <p:txBody>
          <a:bodyPr wrap="none" rtlCol="0">
            <a:spAutoFit/>
          </a:bodyPr>
          <a:lstStyle/>
          <a:p>
            <a:r>
              <a:rPr lang="en-US" sz="1200" b="1" dirty="0"/>
              <a:t>KJV</a:t>
            </a:r>
            <a:endParaRPr lang="en-US" sz="1200" b="1" dirty="0"/>
          </a:p>
        </p:txBody>
      </p:sp>
    </p:spTree>
    <p:extLst>
      <p:ext uri="{BB962C8B-B14F-4D97-AF65-F5344CB8AC3E}">
        <p14:creationId xmlns:p14="http://schemas.microsoft.com/office/powerpoint/2010/main" val="94337772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 xmlns:a16="http://schemas.microsoft.com/office/drawing/2014/main" id="{92F258D2-1CF8-B14B-8A02-B80C6064A236}"/>
              </a:ext>
            </a:extLst>
          </p:cNvPr>
          <p:cNvPicPr>
            <a:picLocks noChangeAspect="1"/>
          </p:cNvPicPr>
          <p:nvPr/>
        </p:nvPicPr>
        <p:blipFill>
          <a:blip r:embed="rId2"/>
          <a:stretch>
            <a:fillRect/>
          </a:stretch>
        </p:blipFill>
        <p:spPr>
          <a:xfrm>
            <a:off x="0" y="0"/>
            <a:ext cx="12192000" cy="6858000"/>
          </a:xfrm>
          <a:prstGeom prst="rect">
            <a:avLst/>
          </a:prstGeom>
        </p:spPr>
      </p:pic>
      <p:sp>
        <p:nvSpPr>
          <p:cNvPr id="7" name="Title 6">
            <a:extLst>
              <a:ext uri="{FF2B5EF4-FFF2-40B4-BE49-F238E27FC236}">
                <a16:creationId xmlns="" xmlns:a16="http://schemas.microsoft.com/office/drawing/2014/main" id="{24668B8D-AF13-9144-92B2-86269A063CA8}"/>
              </a:ext>
            </a:extLst>
          </p:cNvPr>
          <p:cNvSpPr txBox="1">
            <a:spLocks/>
          </p:cNvSpPr>
          <p:nvPr/>
        </p:nvSpPr>
        <p:spPr>
          <a:xfrm>
            <a:off x="721815" y="589610"/>
            <a:ext cx="7369299" cy="446533"/>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200" dirty="0">
                <a:latin typeface="+mn-lt"/>
              </a:rPr>
              <a:t>1.1  God is Our Savior</a:t>
            </a:r>
          </a:p>
        </p:txBody>
      </p:sp>
      <p:sp>
        <p:nvSpPr>
          <p:cNvPr id="6" name="Content Placeholder 2">
            <a:extLst>
              <a:ext uri="{FF2B5EF4-FFF2-40B4-BE49-F238E27FC236}">
                <a16:creationId xmlns="" xmlns:a16="http://schemas.microsoft.com/office/drawing/2014/main" id="{AF96F91C-9C37-0646-BB61-5FE881FE9689}"/>
              </a:ext>
            </a:extLst>
          </p:cNvPr>
          <p:cNvSpPr>
            <a:spLocks noGrp="1"/>
          </p:cNvSpPr>
          <p:nvPr>
            <p:ph idx="1"/>
          </p:nvPr>
        </p:nvSpPr>
        <p:spPr>
          <a:xfrm>
            <a:off x="721815" y="1853931"/>
            <a:ext cx="10630364" cy="4576052"/>
          </a:xfrm>
        </p:spPr>
        <p:txBody>
          <a:bodyPr>
            <a:noAutofit/>
          </a:bodyPr>
          <a:lstStyle/>
          <a:p>
            <a:pPr marL="0" indent="0">
              <a:buNone/>
            </a:pPr>
            <a:r>
              <a:rPr lang="en-US" sz="3600" b="1" i="1" dirty="0"/>
              <a:t>Summing It Up</a:t>
            </a:r>
            <a:endParaRPr lang="en-US" sz="3200" dirty="0"/>
          </a:p>
          <a:p>
            <a:r>
              <a:rPr lang="en-US" sz="4000" dirty="0"/>
              <a:t>God loved us even when we were sinners. He made a way to save us. </a:t>
            </a:r>
            <a:endParaRPr lang="en-US" sz="3600" dirty="0"/>
          </a:p>
          <a:p>
            <a:r>
              <a:rPr lang="en-US" sz="4000" dirty="0"/>
              <a:t>When we accept God’s offer of salvation through Jesus’ death, our sins are forgiven, we are made new in Christ, and the Holy Spirit lives in us to help us make good choices. </a:t>
            </a:r>
          </a:p>
        </p:txBody>
      </p:sp>
      <p:sp>
        <p:nvSpPr>
          <p:cNvPr id="9" name="TextBox 8">
            <a:extLst>
              <a:ext uri="{FF2B5EF4-FFF2-40B4-BE49-F238E27FC236}">
                <a16:creationId xmlns="" xmlns:a16="http://schemas.microsoft.com/office/drawing/2014/main" id="{17F071BA-E25F-AD42-A89E-F70F0000D2A8}"/>
              </a:ext>
            </a:extLst>
          </p:cNvPr>
          <p:cNvSpPr txBox="1"/>
          <p:nvPr/>
        </p:nvSpPr>
        <p:spPr>
          <a:xfrm>
            <a:off x="10935730" y="6203092"/>
            <a:ext cx="418053" cy="276999"/>
          </a:xfrm>
          <a:prstGeom prst="rect">
            <a:avLst/>
          </a:prstGeom>
          <a:noFill/>
        </p:spPr>
        <p:txBody>
          <a:bodyPr wrap="none" rtlCol="0">
            <a:spAutoFit/>
          </a:bodyPr>
          <a:lstStyle/>
          <a:p>
            <a:r>
              <a:rPr lang="en-US" sz="1200" b="1" dirty="0"/>
              <a:t>KJV</a:t>
            </a:r>
            <a:endParaRPr lang="en-US" sz="1200" b="1" dirty="0"/>
          </a:p>
        </p:txBody>
      </p:sp>
    </p:spTree>
    <p:extLst>
      <p:ext uri="{BB962C8B-B14F-4D97-AF65-F5344CB8AC3E}">
        <p14:creationId xmlns:p14="http://schemas.microsoft.com/office/powerpoint/2010/main" val="215419007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65</TotalTime>
  <Words>185</Words>
  <Application>Microsoft Macintosh PowerPoint</Application>
  <PresentationFormat>Custom</PresentationFormat>
  <Paragraphs>41</Paragraphs>
  <Slides>10</Slides>
  <Notes>0</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Office Theme</vt:lpstr>
      <vt:lpstr>PowerPoint Presentation</vt:lpstr>
      <vt:lpstr>1.1  God is Our Savior</vt:lpstr>
      <vt:lpstr>1.1  God is Our Savior</vt:lpstr>
      <vt:lpstr>1.1  God is Our Savior</vt:lpstr>
      <vt:lpstr>1.1  God is Our Savior</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Hannah Dormeier</dc:creator>
  <cp:lastModifiedBy>Awana Employee</cp:lastModifiedBy>
  <cp:revision>9</cp:revision>
  <dcterms:created xsi:type="dcterms:W3CDTF">2018-07-11T19:32:05Z</dcterms:created>
  <dcterms:modified xsi:type="dcterms:W3CDTF">2018-08-13T18:23:08Z</dcterms:modified>
</cp:coreProperties>
</file>