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12" d="100"/>
          <a:sy n="112" d="100"/>
        </p:scale>
        <p:origin x="-36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7F93B1E-2EA8-5B4A-A16A-8E57F8DCA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4.1  Agents of Courage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b="1" dirty="0"/>
          </a:p>
          <a:p>
            <a:pPr marL="0" indent="0">
              <a:buNone/>
            </a:pPr>
            <a:r>
              <a:rPr lang="en-US" sz="3600" dirty="0"/>
              <a:t>We can be agents of courage because God is always with us and gives us His strength to bravely face every situation in life.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have a relationship with God.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know that God is always </a:t>
            </a:r>
            <a:br>
              <a:rPr lang="en-US" sz="3600" dirty="0"/>
            </a:br>
            <a:r>
              <a:rPr lang="en-US" sz="3600" dirty="0"/>
              <a:t>with them.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focus on God, not </a:t>
            </a:r>
            <a:br>
              <a:rPr lang="en-US" sz="3600" dirty="0"/>
            </a:br>
            <a:r>
              <a:rPr lang="en-US" sz="3600" dirty="0"/>
              <a:t>their problems.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trust God’s plan for </a:t>
            </a:r>
            <a:br>
              <a:rPr lang="en-US" sz="3600" dirty="0"/>
            </a:br>
            <a:r>
              <a:rPr lang="en-US" sz="3600" dirty="0"/>
              <a:t>their lives.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4"/>
            <a:ext cx="10565065" cy="3268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Joshua 1:9</a:t>
            </a:r>
            <a:r>
              <a:rPr lang="en-US" dirty="0"/>
              <a:t/>
            </a:r>
            <a:br>
              <a:rPr lang="en-US" dirty="0"/>
            </a:br>
            <a:r>
              <a:rPr lang="en-US" sz="3600" i="1" dirty="0"/>
              <a:t>Have not I commanded thee? Be strong and of a good courage; be not afraid, neither be thou dismayed: 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>for </a:t>
            </a:r>
            <a:r>
              <a:rPr lang="en-US" sz="3600" i="1" dirty="0"/>
              <a:t>the LORD thy God is with thee whithersoever 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>thou </a:t>
            </a:r>
            <a:r>
              <a:rPr lang="en-US" sz="3600" i="1" dirty="0" err="1"/>
              <a:t>goest</a:t>
            </a:r>
            <a:r>
              <a:rPr lang="en-US" sz="3600" i="1" dirty="0"/>
              <a:t>.</a:t>
            </a:r>
            <a:r>
              <a:rPr lang="en-US" sz="3600" i="1" dirty="0"/>
              <a:t> 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4.1  Agents of Courage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can God help you through a tough situation you are facing now? </a:t>
            </a:r>
          </a:p>
          <a:p>
            <a:r>
              <a:rPr lang="en-US" sz="3600" dirty="0"/>
              <a:t>How can you focus on God instead of your problem this week? </a:t>
            </a:r>
          </a:p>
          <a:p>
            <a:r>
              <a:rPr lang="en-US" sz="3600" dirty="0"/>
              <a:t>What verses from this lesson can help you be an agent of courage this week?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4.1  Agents of Courage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is always with us. He will work out every situation for our good. </a:t>
            </a:r>
          </a:p>
          <a:p>
            <a:r>
              <a:rPr lang="en-US" sz="3600" dirty="0"/>
              <a:t>We become agents of courage when we focus our thinking on God’s Word and promises instead of our problems, knowing He will help us be brave enough to face any situation.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166</Words>
  <Application>Microsoft Macintosh PowerPoint</Application>
  <PresentationFormat>Custom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4.1  Agents of Courage</vt:lpstr>
      <vt:lpstr>4.1  Agents of Courage</vt:lpstr>
      <vt:lpstr>4.1  Agents of Courage</vt:lpstr>
      <vt:lpstr>4.1  Agents of Courage</vt:lpstr>
      <vt:lpstr>4.1  Agents of Courage</vt:lpstr>
      <vt:lpstr>4.1  Agents of Courage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45</cp:revision>
  <dcterms:created xsi:type="dcterms:W3CDTF">2018-07-11T19:32:05Z</dcterms:created>
  <dcterms:modified xsi:type="dcterms:W3CDTF">2018-08-13T18:54:59Z</dcterms:modified>
</cp:coreProperties>
</file>