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7" r:id="rId3"/>
    <p:sldId id="258" r:id="rId4"/>
    <p:sldId id="260" r:id="rId5"/>
    <p:sldId id="267" r:id="rId6"/>
    <p:sldId id="268" r:id="rId7"/>
    <p:sldId id="266" r:id="rId8"/>
    <p:sldId id="262" r:id="rId9"/>
    <p:sldId id="263" r:id="rId10"/>
    <p:sldId id="264" r:id="rId1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1"/>
    <p:restoredTop sz="94674"/>
  </p:normalViewPr>
  <p:slideViewPr>
    <p:cSldViewPr snapToGrid="0" snapToObjects="1">
      <p:cViewPr varScale="1">
        <p:scale>
          <a:sx n="131" d="100"/>
          <a:sy n="131" d="100"/>
        </p:scale>
        <p:origin x="376" y="18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5C98BD-18F1-2A47-9AB6-6F03B0298A51}"/>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749E3390-9CD3-504D-836B-51970807BB86}"/>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E411D6C6-A949-EC4D-A430-624B628ED511}"/>
              </a:ext>
            </a:extLst>
          </p:cNvPr>
          <p:cNvSpPr>
            <a:spLocks noGrp="1"/>
          </p:cNvSpPr>
          <p:nvPr>
            <p:ph type="dt" sz="half" idx="10"/>
          </p:nvPr>
        </p:nvSpPr>
        <p:spPr/>
        <p:txBody>
          <a:bodyPr/>
          <a:lstStyle/>
          <a:p>
            <a:fld id="{7F3DF80B-4A36-1044-A983-94B5E9605E1A}" type="datetimeFigureOut">
              <a:rPr lang="en-US" smtClean="0"/>
              <a:t>7/13/18</a:t>
            </a:fld>
            <a:endParaRPr lang="en-US"/>
          </a:p>
        </p:txBody>
      </p:sp>
      <p:sp>
        <p:nvSpPr>
          <p:cNvPr id="5" name="Footer Placeholder 4">
            <a:extLst>
              <a:ext uri="{FF2B5EF4-FFF2-40B4-BE49-F238E27FC236}">
                <a16:creationId xmlns:a16="http://schemas.microsoft.com/office/drawing/2014/main" id="{518403BB-B763-0F44-A7D8-399EECF6146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B320D18-B4AF-9A4D-8C5E-FD7BBE39C7AF}"/>
              </a:ext>
            </a:extLst>
          </p:cNvPr>
          <p:cNvSpPr>
            <a:spLocks noGrp="1"/>
          </p:cNvSpPr>
          <p:nvPr>
            <p:ph type="sldNum" sz="quarter" idx="12"/>
          </p:nvPr>
        </p:nvSpPr>
        <p:spPr/>
        <p:txBody>
          <a:bodyPr/>
          <a:lstStyle/>
          <a:p>
            <a:fld id="{A3AC2E30-321B-5B4F-BD97-DDB0A99C03C1}" type="slidenum">
              <a:rPr lang="en-US" smtClean="0"/>
              <a:t>‹#›</a:t>
            </a:fld>
            <a:endParaRPr lang="en-US"/>
          </a:p>
        </p:txBody>
      </p:sp>
    </p:spTree>
    <p:extLst>
      <p:ext uri="{BB962C8B-B14F-4D97-AF65-F5344CB8AC3E}">
        <p14:creationId xmlns:p14="http://schemas.microsoft.com/office/powerpoint/2010/main" val="174468186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63DE62-FE5A-5245-A1A2-B2F0812999FD}"/>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E8035FB3-7CAE-9C43-AD6A-C8D4D4BADDF0}"/>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5A3495D-EE3A-194D-BA4F-29416C5F33C8}"/>
              </a:ext>
            </a:extLst>
          </p:cNvPr>
          <p:cNvSpPr>
            <a:spLocks noGrp="1"/>
          </p:cNvSpPr>
          <p:nvPr>
            <p:ph type="dt" sz="half" idx="10"/>
          </p:nvPr>
        </p:nvSpPr>
        <p:spPr/>
        <p:txBody>
          <a:bodyPr/>
          <a:lstStyle/>
          <a:p>
            <a:fld id="{7F3DF80B-4A36-1044-A983-94B5E9605E1A}" type="datetimeFigureOut">
              <a:rPr lang="en-US" smtClean="0"/>
              <a:t>7/13/18</a:t>
            </a:fld>
            <a:endParaRPr lang="en-US"/>
          </a:p>
        </p:txBody>
      </p:sp>
      <p:sp>
        <p:nvSpPr>
          <p:cNvPr id="5" name="Footer Placeholder 4">
            <a:extLst>
              <a:ext uri="{FF2B5EF4-FFF2-40B4-BE49-F238E27FC236}">
                <a16:creationId xmlns:a16="http://schemas.microsoft.com/office/drawing/2014/main" id="{DFEA9052-1D59-414C-BB73-BF5A5C66210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BDE6356-2BA6-424A-A594-418D7466B17F}"/>
              </a:ext>
            </a:extLst>
          </p:cNvPr>
          <p:cNvSpPr>
            <a:spLocks noGrp="1"/>
          </p:cNvSpPr>
          <p:nvPr>
            <p:ph type="sldNum" sz="quarter" idx="12"/>
          </p:nvPr>
        </p:nvSpPr>
        <p:spPr/>
        <p:txBody>
          <a:bodyPr/>
          <a:lstStyle/>
          <a:p>
            <a:fld id="{A3AC2E30-321B-5B4F-BD97-DDB0A99C03C1}" type="slidenum">
              <a:rPr lang="en-US" smtClean="0"/>
              <a:t>‹#›</a:t>
            </a:fld>
            <a:endParaRPr lang="en-US"/>
          </a:p>
        </p:txBody>
      </p:sp>
    </p:spTree>
    <p:extLst>
      <p:ext uri="{BB962C8B-B14F-4D97-AF65-F5344CB8AC3E}">
        <p14:creationId xmlns:p14="http://schemas.microsoft.com/office/powerpoint/2010/main" val="165732226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0FCBB4A2-3354-0F45-B574-8CBEBFD6F1CC}"/>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7A613323-457C-3D43-8470-1040F168A8CE}"/>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BAE60361-1A36-294B-81B8-2AC8D3404A73}"/>
              </a:ext>
            </a:extLst>
          </p:cNvPr>
          <p:cNvSpPr>
            <a:spLocks noGrp="1"/>
          </p:cNvSpPr>
          <p:nvPr>
            <p:ph type="dt" sz="half" idx="10"/>
          </p:nvPr>
        </p:nvSpPr>
        <p:spPr/>
        <p:txBody>
          <a:bodyPr/>
          <a:lstStyle/>
          <a:p>
            <a:fld id="{7F3DF80B-4A36-1044-A983-94B5E9605E1A}" type="datetimeFigureOut">
              <a:rPr lang="en-US" smtClean="0"/>
              <a:t>7/13/18</a:t>
            </a:fld>
            <a:endParaRPr lang="en-US"/>
          </a:p>
        </p:txBody>
      </p:sp>
      <p:sp>
        <p:nvSpPr>
          <p:cNvPr id="5" name="Footer Placeholder 4">
            <a:extLst>
              <a:ext uri="{FF2B5EF4-FFF2-40B4-BE49-F238E27FC236}">
                <a16:creationId xmlns:a16="http://schemas.microsoft.com/office/drawing/2014/main" id="{E9F25481-1483-B740-A72C-C115FFE6644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D1FB3E5-E541-CC4D-9EB1-5A55D4271028}"/>
              </a:ext>
            </a:extLst>
          </p:cNvPr>
          <p:cNvSpPr>
            <a:spLocks noGrp="1"/>
          </p:cNvSpPr>
          <p:nvPr>
            <p:ph type="sldNum" sz="quarter" idx="12"/>
          </p:nvPr>
        </p:nvSpPr>
        <p:spPr/>
        <p:txBody>
          <a:bodyPr/>
          <a:lstStyle/>
          <a:p>
            <a:fld id="{A3AC2E30-321B-5B4F-BD97-DDB0A99C03C1}" type="slidenum">
              <a:rPr lang="en-US" smtClean="0"/>
              <a:t>‹#›</a:t>
            </a:fld>
            <a:endParaRPr lang="en-US"/>
          </a:p>
        </p:txBody>
      </p:sp>
    </p:spTree>
    <p:extLst>
      <p:ext uri="{BB962C8B-B14F-4D97-AF65-F5344CB8AC3E}">
        <p14:creationId xmlns:p14="http://schemas.microsoft.com/office/powerpoint/2010/main" val="72571405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54DEC1-0B63-1345-AA20-1C6F8DB5DEBE}"/>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18F6F504-F36E-484B-9DA7-DE587D752927}"/>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1529F03-A779-1F4C-A691-D43A8D61EFFB}"/>
              </a:ext>
            </a:extLst>
          </p:cNvPr>
          <p:cNvSpPr>
            <a:spLocks noGrp="1"/>
          </p:cNvSpPr>
          <p:nvPr>
            <p:ph type="dt" sz="half" idx="10"/>
          </p:nvPr>
        </p:nvSpPr>
        <p:spPr/>
        <p:txBody>
          <a:bodyPr/>
          <a:lstStyle/>
          <a:p>
            <a:fld id="{7F3DF80B-4A36-1044-A983-94B5E9605E1A}" type="datetimeFigureOut">
              <a:rPr lang="en-US" smtClean="0"/>
              <a:t>7/13/18</a:t>
            </a:fld>
            <a:endParaRPr lang="en-US"/>
          </a:p>
        </p:txBody>
      </p:sp>
      <p:sp>
        <p:nvSpPr>
          <p:cNvPr id="5" name="Footer Placeholder 4">
            <a:extLst>
              <a:ext uri="{FF2B5EF4-FFF2-40B4-BE49-F238E27FC236}">
                <a16:creationId xmlns:a16="http://schemas.microsoft.com/office/drawing/2014/main" id="{4F8DC4A8-9B55-5F48-886D-24E72B9D581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71CA523-D367-C543-802A-11CFBB5860EA}"/>
              </a:ext>
            </a:extLst>
          </p:cNvPr>
          <p:cNvSpPr>
            <a:spLocks noGrp="1"/>
          </p:cNvSpPr>
          <p:nvPr>
            <p:ph type="sldNum" sz="quarter" idx="12"/>
          </p:nvPr>
        </p:nvSpPr>
        <p:spPr/>
        <p:txBody>
          <a:bodyPr/>
          <a:lstStyle/>
          <a:p>
            <a:fld id="{A3AC2E30-321B-5B4F-BD97-DDB0A99C03C1}" type="slidenum">
              <a:rPr lang="en-US" smtClean="0"/>
              <a:t>‹#›</a:t>
            </a:fld>
            <a:endParaRPr lang="en-US"/>
          </a:p>
        </p:txBody>
      </p:sp>
    </p:spTree>
    <p:extLst>
      <p:ext uri="{BB962C8B-B14F-4D97-AF65-F5344CB8AC3E}">
        <p14:creationId xmlns:p14="http://schemas.microsoft.com/office/powerpoint/2010/main" val="163907234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8AD01E-7198-AF43-BEFD-AE9ED4FE76B7}"/>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F45EB851-B534-1242-9619-2DF724B40A5F}"/>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51C24849-858F-F444-950F-8920ADC4C108}"/>
              </a:ext>
            </a:extLst>
          </p:cNvPr>
          <p:cNvSpPr>
            <a:spLocks noGrp="1"/>
          </p:cNvSpPr>
          <p:nvPr>
            <p:ph type="dt" sz="half" idx="10"/>
          </p:nvPr>
        </p:nvSpPr>
        <p:spPr/>
        <p:txBody>
          <a:bodyPr/>
          <a:lstStyle/>
          <a:p>
            <a:fld id="{7F3DF80B-4A36-1044-A983-94B5E9605E1A}" type="datetimeFigureOut">
              <a:rPr lang="en-US" smtClean="0"/>
              <a:t>7/13/18</a:t>
            </a:fld>
            <a:endParaRPr lang="en-US"/>
          </a:p>
        </p:txBody>
      </p:sp>
      <p:sp>
        <p:nvSpPr>
          <p:cNvPr id="5" name="Footer Placeholder 4">
            <a:extLst>
              <a:ext uri="{FF2B5EF4-FFF2-40B4-BE49-F238E27FC236}">
                <a16:creationId xmlns:a16="http://schemas.microsoft.com/office/drawing/2014/main" id="{70C37AB2-3EEE-7B45-A2A1-73A67F64FAE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1682BE2-4AD7-4749-A407-73B44F851537}"/>
              </a:ext>
            </a:extLst>
          </p:cNvPr>
          <p:cNvSpPr>
            <a:spLocks noGrp="1"/>
          </p:cNvSpPr>
          <p:nvPr>
            <p:ph type="sldNum" sz="quarter" idx="12"/>
          </p:nvPr>
        </p:nvSpPr>
        <p:spPr/>
        <p:txBody>
          <a:bodyPr/>
          <a:lstStyle/>
          <a:p>
            <a:fld id="{A3AC2E30-321B-5B4F-BD97-DDB0A99C03C1}" type="slidenum">
              <a:rPr lang="en-US" smtClean="0"/>
              <a:t>‹#›</a:t>
            </a:fld>
            <a:endParaRPr lang="en-US"/>
          </a:p>
        </p:txBody>
      </p:sp>
    </p:spTree>
    <p:extLst>
      <p:ext uri="{BB962C8B-B14F-4D97-AF65-F5344CB8AC3E}">
        <p14:creationId xmlns:p14="http://schemas.microsoft.com/office/powerpoint/2010/main" val="217371720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4B783D-B405-E24E-B3EB-67F647924B59}"/>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7C148358-CF88-E341-BBDD-0BE04898D9ED}"/>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D21D9876-159F-544D-B75D-C65E69EBA711}"/>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DC2AF7A9-8728-9348-824B-0FE236B25B47}"/>
              </a:ext>
            </a:extLst>
          </p:cNvPr>
          <p:cNvSpPr>
            <a:spLocks noGrp="1"/>
          </p:cNvSpPr>
          <p:nvPr>
            <p:ph type="dt" sz="half" idx="10"/>
          </p:nvPr>
        </p:nvSpPr>
        <p:spPr/>
        <p:txBody>
          <a:bodyPr/>
          <a:lstStyle/>
          <a:p>
            <a:fld id="{7F3DF80B-4A36-1044-A983-94B5E9605E1A}" type="datetimeFigureOut">
              <a:rPr lang="en-US" smtClean="0"/>
              <a:t>7/13/18</a:t>
            </a:fld>
            <a:endParaRPr lang="en-US"/>
          </a:p>
        </p:txBody>
      </p:sp>
      <p:sp>
        <p:nvSpPr>
          <p:cNvPr id="6" name="Footer Placeholder 5">
            <a:extLst>
              <a:ext uri="{FF2B5EF4-FFF2-40B4-BE49-F238E27FC236}">
                <a16:creationId xmlns:a16="http://schemas.microsoft.com/office/drawing/2014/main" id="{BE02022B-7B9C-484C-A6B1-5113D5B7F735}"/>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6F8C60F0-1770-AA4F-AACB-1B5A34BE7D9B}"/>
              </a:ext>
            </a:extLst>
          </p:cNvPr>
          <p:cNvSpPr>
            <a:spLocks noGrp="1"/>
          </p:cNvSpPr>
          <p:nvPr>
            <p:ph type="sldNum" sz="quarter" idx="12"/>
          </p:nvPr>
        </p:nvSpPr>
        <p:spPr/>
        <p:txBody>
          <a:bodyPr/>
          <a:lstStyle/>
          <a:p>
            <a:fld id="{A3AC2E30-321B-5B4F-BD97-DDB0A99C03C1}" type="slidenum">
              <a:rPr lang="en-US" smtClean="0"/>
              <a:t>‹#›</a:t>
            </a:fld>
            <a:endParaRPr lang="en-US"/>
          </a:p>
        </p:txBody>
      </p:sp>
    </p:spTree>
    <p:extLst>
      <p:ext uri="{BB962C8B-B14F-4D97-AF65-F5344CB8AC3E}">
        <p14:creationId xmlns:p14="http://schemas.microsoft.com/office/powerpoint/2010/main" val="270766068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03BD3C0-95B9-5C42-AB4B-8B8C970526C2}"/>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B94D0703-804E-984A-BD0C-14243B404E1B}"/>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3D96876F-4A94-D145-8F2E-7442F3275DF8}"/>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A0F68BC1-13FC-9647-B594-8C42D873BBD4}"/>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944E582F-266C-F742-B185-5AB4D5C94734}"/>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4FFF7F3F-E614-B84C-A868-38A2FEBEE0E8}"/>
              </a:ext>
            </a:extLst>
          </p:cNvPr>
          <p:cNvSpPr>
            <a:spLocks noGrp="1"/>
          </p:cNvSpPr>
          <p:nvPr>
            <p:ph type="dt" sz="half" idx="10"/>
          </p:nvPr>
        </p:nvSpPr>
        <p:spPr/>
        <p:txBody>
          <a:bodyPr/>
          <a:lstStyle/>
          <a:p>
            <a:fld id="{7F3DF80B-4A36-1044-A983-94B5E9605E1A}" type="datetimeFigureOut">
              <a:rPr lang="en-US" smtClean="0"/>
              <a:t>7/13/18</a:t>
            </a:fld>
            <a:endParaRPr lang="en-US"/>
          </a:p>
        </p:txBody>
      </p:sp>
      <p:sp>
        <p:nvSpPr>
          <p:cNvPr id="8" name="Footer Placeholder 7">
            <a:extLst>
              <a:ext uri="{FF2B5EF4-FFF2-40B4-BE49-F238E27FC236}">
                <a16:creationId xmlns:a16="http://schemas.microsoft.com/office/drawing/2014/main" id="{C97E744F-36A5-704C-82A8-E575D44CE235}"/>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9111C00C-79D9-D048-8698-A77EEB4CF92F}"/>
              </a:ext>
            </a:extLst>
          </p:cNvPr>
          <p:cNvSpPr>
            <a:spLocks noGrp="1"/>
          </p:cNvSpPr>
          <p:nvPr>
            <p:ph type="sldNum" sz="quarter" idx="12"/>
          </p:nvPr>
        </p:nvSpPr>
        <p:spPr/>
        <p:txBody>
          <a:bodyPr/>
          <a:lstStyle/>
          <a:p>
            <a:fld id="{A3AC2E30-321B-5B4F-BD97-DDB0A99C03C1}" type="slidenum">
              <a:rPr lang="en-US" smtClean="0"/>
              <a:t>‹#›</a:t>
            </a:fld>
            <a:endParaRPr lang="en-US"/>
          </a:p>
        </p:txBody>
      </p:sp>
    </p:spTree>
    <p:extLst>
      <p:ext uri="{BB962C8B-B14F-4D97-AF65-F5344CB8AC3E}">
        <p14:creationId xmlns:p14="http://schemas.microsoft.com/office/powerpoint/2010/main" val="267931026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F687BE8-2FCD-D747-99FA-03854AD4B053}"/>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16EE99D6-DB3D-4D41-8041-38F478003B61}"/>
              </a:ext>
            </a:extLst>
          </p:cNvPr>
          <p:cNvSpPr>
            <a:spLocks noGrp="1"/>
          </p:cNvSpPr>
          <p:nvPr>
            <p:ph type="dt" sz="half" idx="10"/>
          </p:nvPr>
        </p:nvSpPr>
        <p:spPr/>
        <p:txBody>
          <a:bodyPr/>
          <a:lstStyle/>
          <a:p>
            <a:fld id="{7F3DF80B-4A36-1044-A983-94B5E9605E1A}" type="datetimeFigureOut">
              <a:rPr lang="en-US" smtClean="0"/>
              <a:t>7/13/18</a:t>
            </a:fld>
            <a:endParaRPr lang="en-US"/>
          </a:p>
        </p:txBody>
      </p:sp>
      <p:sp>
        <p:nvSpPr>
          <p:cNvPr id="4" name="Footer Placeholder 3">
            <a:extLst>
              <a:ext uri="{FF2B5EF4-FFF2-40B4-BE49-F238E27FC236}">
                <a16:creationId xmlns:a16="http://schemas.microsoft.com/office/drawing/2014/main" id="{FF4D39F9-85FF-DE4C-B3B9-B4A36DF4A0BF}"/>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2BB89288-DE74-6948-9D7A-49AD70E6AAF7}"/>
              </a:ext>
            </a:extLst>
          </p:cNvPr>
          <p:cNvSpPr>
            <a:spLocks noGrp="1"/>
          </p:cNvSpPr>
          <p:nvPr>
            <p:ph type="sldNum" sz="quarter" idx="12"/>
          </p:nvPr>
        </p:nvSpPr>
        <p:spPr/>
        <p:txBody>
          <a:bodyPr/>
          <a:lstStyle/>
          <a:p>
            <a:fld id="{A3AC2E30-321B-5B4F-BD97-DDB0A99C03C1}" type="slidenum">
              <a:rPr lang="en-US" smtClean="0"/>
              <a:t>‹#›</a:t>
            </a:fld>
            <a:endParaRPr lang="en-US"/>
          </a:p>
        </p:txBody>
      </p:sp>
    </p:spTree>
    <p:extLst>
      <p:ext uri="{BB962C8B-B14F-4D97-AF65-F5344CB8AC3E}">
        <p14:creationId xmlns:p14="http://schemas.microsoft.com/office/powerpoint/2010/main" val="192609390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2C7F8226-9B17-1049-896D-2E82D40066EF}"/>
              </a:ext>
            </a:extLst>
          </p:cNvPr>
          <p:cNvSpPr>
            <a:spLocks noGrp="1"/>
          </p:cNvSpPr>
          <p:nvPr>
            <p:ph type="dt" sz="half" idx="10"/>
          </p:nvPr>
        </p:nvSpPr>
        <p:spPr/>
        <p:txBody>
          <a:bodyPr/>
          <a:lstStyle/>
          <a:p>
            <a:fld id="{7F3DF80B-4A36-1044-A983-94B5E9605E1A}" type="datetimeFigureOut">
              <a:rPr lang="en-US" smtClean="0"/>
              <a:t>7/13/18</a:t>
            </a:fld>
            <a:endParaRPr lang="en-US"/>
          </a:p>
        </p:txBody>
      </p:sp>
      <p:sp>
        <p:nvSpPr>
          <p:cNvPr id="3" name="Footer Placeholder 2">
            <a:extLst>
              <a:ext uri="{FF2B5EF4-FFF2-40B4-BE49-F238E27FC236}">
                <a16:creationId xmlns:a16="http://schemas.microsoft.com/office/drawing/2014/main" id="{8DA836EE-6228-B648-A5CA-88B5AB637C4F}"/>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B9FC8506-8DD5-3642-B869-B51D36202B61}"/>
              </a:ext>
            </a:extLst>
          </p:cNvPr>
          <p:cNvSpPr>
            <a:spLocks noGrp="1"/>
          </p:cNvSpPr>
          <p:nvPr>
            <p:ph type="sldNum" sz="quarter" idx="12"/>
          </p:nvPr>
        </p:nvSpPr>
        <p:spPr/>
        <p:txBody>
          <a:bodyPr/>
          <a:lstStyle/>
          <a:p>
            <a:fld id="{A3AC2E30-321B-5B4F-BD97-DDB0A99C03C1}" type="slidenum">
              <a:rPr lang="en-US" smtClean="0"/>
              <a:t>‹#›</a:t>
            </a:fld>
            <a:endParaRPr lang="en-US"/>
          </a:p>
        </p:txBody>
      </p:sp>
    </p:spTree>
    <p:extLst>
      <p:ext uri="{BB962C8B-B14F-4D97-AF65-F5344CB8AC3E}">
        <p14:creationId xmlns:p14="http://schemas.microsoft.com/office/powerpoint/2010/main" val="244488779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3F3906-9763-C74A-817A-5E00587E6011}"/>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7A6A96D3-0F45-0B47-B2AA-E76355D07E2D}"/>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9DFD3174-2659-174F-A3CF-9A131ECA733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22434D96-41D9-F740-B452-40481F9AD4FA}"/>
              </a:ext>
            </a:extLst>
          </p:cNvPr>
          <p:cNvSpPr>
            <a:spLocks noGrp="1"/>
          </p:cNvSpPr>
          <p:nvPr>
            <p:ph type="dt" sz="half" idx="10"/>
          </p:nvPr>
        </p:nvSpPr>
        <p:spPr/>
        <p:txBody>
          <a:bodyPr/>
          <a:lstStyle/>
          <a:p>
            <a:fld id="{7F3DF80B-4A36-1044-A983-94B5E9605E1A}" type="datetimeFigureOut">
              <a:rPr lang="en-US" smtClean="0"/>
              <a:t>7/13/18</a:t>
            </a:fld>
            <a:endParaRPr lang="en-US"/>
          </a:p>
        </p:txBody>
      </p:sp>
      <p:sp>
        <p:nvSpPr>
          <p:cNvPr id="6" name="Footer Placeholder 5">
            <a:extLst>
              <a:ext uri="{FF2B5EF4-FFF2-40B4-BE49-F238E27FC236}">
                <a16:creationId xmlns:a16="http://schemas.microsoft.com/office/drawing/2014/main" id="{CBABA8A6-19AE-C243-A8EA-18DB23F62EE5}"/>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24325149-F9C2-F94C-B05C-B8BCDA94539B}"/>
              </a:ext>
            </a:extLst>
          </p:cNvPr>
          <p:cNvSpPr>
            <a:spLocks noGrp="1"/>
          </p:cNvSpPr>
          <p:nvPr>
            <p:ph type="sldNum" sz="quarter" idx="12"/>
          </p:nvPr>
        </p:nvSpPr>
        <p:spPr/>
        <p:txBody>
          <a:bodyPr/>
          <a:lstStyle/>
          <a:p>
            <a:fld id="{A3AC2E30-321B-5B4F-BD97-DDB0A99C03C1}" type="slidenum">
              <a:rPr lang="en-US" smtClean="0"/>
              <a:t>‹#›</a:t>
            </a:fld>
            <a:endParaRPr lang="en-US"/>
          </a:p>
        </p:txBody>
      </p:sp>
    </p:spTree>
    <p:extLst>
      <p:ext uri="{BB962C8B-B14F-4D97-AF65-F5344CB8AC3E}">
        <p14:creationId xmlns:p14="http://schemas.microsoft.com/office/powerpoint/2010/main" val="231062644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594ED8-AC7A-1049-815D-2481C4CF1832}"/>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EADC8C73-CA07-C14C-A391-D0B800FF3B9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DA17A8E3-10FE-FE45-A8FB-F15C7C2CC7D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2AA77414-66E5-8444-8416-654D2941C094}"/>
              </a:ext>
            </a:extLst>
          </p:cNvPr>
          <p:cNvSpPr>
            <a:spLocks noGrp="1"/>
          </p:cNvSpPr>
          <p:nvPr>
            <p:ph type="dt" sz="half" idx="10"/>
          </p:nvPr>
        </p:nvSpPr>
        <p:spPr/>
        <p:txBody>
          <a:bodyPr/>
          <a:lstStyle/>
          <a:p>
            <a:fld id="{7F3DF80B-4A36-1044-A983-94B5E9605E1A}" type="datetimeFigureOut">
              <a:rPr lang="en-US" smtClean="0"/>
              <a:t>7/13/18</a:t>
            </a:fld>
            <a:endParaRPr lang="en-US"/>
          </a:p>
        </p:txBody>
      </p:sp>
      <p:sp>
        <p:nvSpPr>
          <p:cNvPr id="6" name="Footer Placeholder 5">
            <a:extLst>
              <a:ext uri="{FF2B5EF4-FFF2-40B4-BE49-F238E27FC236}">
                <a16:creationId xmlns:a16="http://schemas.microsoft.com/office/drawing/2014/main" id="{EB1F8F0C-9797-5A4E-8D0D-042384337039}"/>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0B1BC447-E815-204C-9633-54E0E1727CB4}"/>
              </a:ext>
            </a:extLst>
          </p:cNvPr>
          <p:cNvSpPr>
            <a:spLocks noGrp="1"/>
          </p:cNvSpPr>
          <p:nvPr>
            <p:ph type="sldNum" sz="quarter" idx="12"/>
          </p:nvPr>
        </p:nvSpPr>
        <p:spPr/>
        <p:txBody>
          <a:bodyPr/>
          <a:lstStyle/>
          <a:p>
            <a:fld id="{A3AC2E30-321B-5B4F-BD97-DDB0A99C03C1}" type="slidenum">
              <a:rPr lang="en-US" smtClean="0"/>
              <a:t>‹#›</a:t>
            </a:fld>
            <a:endParaRPr lang="en-US"/>
          </a:p>
        </p:txBody>
      </p:sp>
    </p:spTree>
    <p:extLst>
      <p:ext uri="{BB962C8B-B14F-4D97-AF65-F5344CB8AC3E}">
        <p14:creationId xmlns:p14="http://schemas.microsoft.com/office/powerpoint/2010/main" val="310905236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C40C875-AB2D-1449-8640-237A83C4E3F4}"/>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39682534-1F7B-7247-B146-267A243666C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C8EDE85-A801-5B4B-8965-1391A65572A0}"/>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F3DF80B-4A36-1044-A983-94B5E9605E1A}" type="datetimeFigureOut">
              <a:rPr lang="en-US" smtClean="0"/>
              <a:t>7/13/18</a:t>
            </a:fld>
            <a:endParaRPr lang="en-US"/>
          </a:p>
        </p:txBody>
      </p:sp>
      <p:sp>
        <p:nvSpPr>
          <p:cNvPr id="5" name="Footer Placeholder 4">
            <a:extLst>
              <a:ext uri="{FF2B5EF4-FFF2-40B4-BE49-F238E27FC236}">
                <a16:creationId xmlns:a16="http://schemas.microsoft.com/office/drawing/2014/main" id="{D201F3E4-C1A1-0048-8097-3D573C67C303}"/>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EC50448C-56B0-3140-A256-44BEC0666F3B}"/>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3AC2E30-321B-5B4F-BD97-DDB0A99C03C1}" type="slidenum">
              <a:rPr lang="en-US" smtClean="0"/>
              <a:t>‹#›</a:t>
            </a:fld>
            <a:endParaRPr lang="en-US"/>
          </a:p>
        </p:txBody>
      </p:sp>
    </p:spTree>
    <p:extLst>
      <p:ext uri="{BB962C8B-B14F-4D97-AF65-F5344CB8AC3E}">
        <p14:creationId xmlns:p14="http://schemas.microsoft.com/office/powerpoint/2010/main" val="91653665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E4231C09-D18A-424F-A10F-FBB7A27D6A7D}"/>
              </a:ext>
            </a:extLst>
          </p:cNvPr>
          <p:cNvPicPr>
            <a:picLocks noChangeAspect="1"/>
          </p:cNvPicPr>
          <p:nvPr/>
        </p:nvPicPr>
        <p:blipFill>
          <a:blip r:embed="rId2"/>
          <a:stretch>
            <a:fillRect/>
          </a:stretch>
        </p:blipFill>
        <p:spPr>
          <a:xfrm>
            <a:off x="0" y="0"/>
            <a:ext cx="12192000" cy="6858000"/>
          </a:xfrm>
          <a:prstGeom prst="rect">
            <a:avLst/>
          </a:prstGeom>
        </p:spPr>
      </p:pic>
      <p:sp>
        <p:nvSpPr>
          <p:cNvPr id="5" name="TextBox 4">
            <a:extLst>
              <a:ext uri="{FF2B5EF4-FFF2-40B4-BE49-F238E27FC236}">
                <a16:creationId xmlns:a16="http://schemas.microsoft.com/office/drawing/2014/main" id="{8E5EB4BE-B07B-484C-A098-1934D9CD2A3E}"/>
              </a:ext>
            </a:extLst>
          </p:cNvPr>
          <p:cNvSpPr txBox="1"/>
          <p:nvPr/>
        </p:nvSpPr>
        <p:spPr>
          <a:xfrm>
            <a:off x="8612660" y="6203092"/>
            <a:ext cx="2782557" cy="276999"/>
          </a:xfrm>
          <a:prstGeom prst="rect">
            <a:avLst/>
          </a:prstGeom>
          <a:noFill/>
        </p:spPr>
        <p:txBody>
          <a:bodyPr wrap="none" rtlCol="0">
            <a:spAutoFit/>
          </a:bodyPr>
          <a:lstStyle/>
          <a:p>
            <a:r>
              <a:rPr lang="en-US" sz="1200" b="1" dirty="0"/>
              <a:t>© 2018 </a:t>
            </a:r>
            <a:r>
              <a:rPr lang="en-US" sz="1200" b="1" dirty="0" err="1"/>
              <a:t>Awana</a:t>
            </a:r>
            <a:r>
              <a:rPr lang="en-US" sz="1200" b="1" dirty="0"/>
              <a:t>® Clubs International. ESV</a:t>
            </a:r>
          </a:p>
        </p:txBody>
      </p:sp>
    </p:spTree>
    <p:extLst>
      <p:ext uri="{BB962C8B-B14F-4D97-AF65-F5344CB8AC3E}">
        <p14:creationId xmlns:p14="http://schemas.microsoft.com/office/powerpoint/2010/main" val="115192973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3368F3D7-5EDA-5745-B2D1-F6932DD68B73}"/>
              </a:ext>
            </a:extLst>
          </p:cNvPr>
          <p:cNvPicPr>
            <a:picLocks noChangeAspect="1"/>
          </p:cNvPicPr>
          <p:nvPr/>
        </p:nvPicPr>
        <p:blipFill>
          <a:blip r:embed="rId2"/>
          <a:stretch>
            <a:fillRect/>
          </a:stretch>
        </p:blipFill>
        <p:spPr>
          <a:xfrm>
            <a:off x="0" y="0"/>
            <a:ext cx="12192000" cy="6858000"/>
          </a:xfrm>
          <a:prstGeom prst="rect">
            <a:avLst/>
          </a:prstGeom>
        </p:spPr>
      </p:pic>
      <p:sp>
        <p:nvSpPr>
          <p:cNvPr id="7" name="Title 6">
            <a:extLst>
              <a:ext uri="{FF2B5EF4-FFF2-40B4-BE49-F238E27FC236}">
                <a16:creationId xmlns:a16="http://schemas.microsoft.com/office/drawing/2014/main" id="{24668B8D-AF13-9144-92B2-86269A063CA8}"/>
              </a:ext>
            </a:extLst>
          </p:cNvPr>
          <p:cNvSpPr txBox="1">
            <a:spLocks/>
          </p:cNvSpPr>
          <p:nvPr/>
        </p:nvSpPr>
        <p:spPr>
          <a:xfrm>
            <a:off x="721815" y="589610"/>
            <a:ext cx="7369299" cy="446533"/>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200" b="1" dirty="0"/>
              <a:t>3.7  I Am the True Vine</a:t>
            </a:r>
            <a:endParaRPr lang="en-US" sz="3200" b="1" dirty="0">
              <a:latin typeface="+mn-lt"/>
            </a:endParaRPr>
          </a:p>
        </p:txBody>
      </p:sp>
      <p:sp>
        <p:nvSpPr>
          <p:cNvPr id="8" name="Content Placeholder 2">
            <a:extLst>
              <a:ext uri="{FF2B5EF4-FFF2-40B4-BE49-F238E27FC236}">
                <a16:creationId xmlns:a16="http://schemas.microsoft.com/office/drawing/2014/main" id="{F24DA482-A12B-1645-B0F5-C64F1C333511}"/>
              </a:ext>
            </a:extLst>
          </p:cNvPr>
          <p:cNvSpPr txBox="1">
            <a:spLocks/>
          </p:cNvSpPr>
          <p:nvPr/>
        </p:nvSpPr>
        <p:spPr>
          <a:xfrm>
            <a:off x="721814" y="1625753"/>
            <a:ext cx="10745255" cy="4320201"/>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3200" dirty="0"/>
              <a:t>CUSTOMIZABLE SLIDE</a:t>
            </a:r>
          </a:p>
        </p:txBody>
      </p:sp>
      <p:sp>
        <p:nvSpPr>
          <p:cNvPr id="9" name="TextBox 8">
            <a:extLst>
              <a:ext uri="{FF2B5EF4-FFF2-40B4-BE49-F238E27FC236}">
                <a16:creationId xmlns:a16="http://schemas.microsoft.com/office/drawing/2014/main" id="{F495F958-671F-9A4F-AA5B-C891CCCE3D44}"/>
              </a:ext>
            </a:extLst>
          </p:cNvPr>
          <p:cNvSpPr txBox="1"/>
          <p:nvPr/>
        </p:nvSpPr>
        <p:spPr>
          <a:xfrm>
            <a:off x="10935730" y="6203092"/>
            <a:ext cx="420436" cy="276999"/>
          </a:xfrm>
          <a:prstGeom prst="rect">
            <a:avLst/>
          </a:prstGeom>
          <a:noFill/>
        </p:spPr>
        <p:txBody>
          <a:bodyPr wrap="none" rtlCol="0">
            <a:spAutoFit/>
          </a:bodyPr>
          <a:lstStyle/>
          <a:p>
            <a:r>
              <a:rPr lang="en-US" sz="1200" b="1" dirty="0"/>
              <a:t>ESV</a:t>
            </a:r>
          </a:p>
        </p:txBody>
      </p:sp>
    </p:spTree>
    <p:extLst>
      <p:ext uri="{BB962C8B-B14F-4D97-AF65-F5344CB8AC3E}">
        <p14:creationId xmlns:p14="http://schemas.microsoft.com/office/powerpoint/2010/main" val="305976475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9308C641-F1B1-A945-93DE-83E42F9290AB}"/>
              </a:ext>
            </a:extLst>
          </p:cNvPr>
          <p:cNvPicPr>
            <a:picLocks noChangeAspect="1"/>
          </p:cNvPicPr>
          <p:nvPr/>
        </p:nvPicPr>
        <p:blipFill>
          <a:blip r:embed="rId2"/>
          <a:stretch>
            <a:fillRect/>
          </a:stretch>
        </p:blipFill>
        <p:spPr>
          <a:xfrm>
            <a:off x="0" y="0"/>
            <a:ext cx="12192000" cy="6858000"/>
          </a:xfrm>
          <a:prstGeom prst="rect">
            <a:avLst/>
          </a:prstGeom>
        </p:spPr>
      </p:pic>
      <p:sp>
        <p:nvSpPr>
          <p:cNvPr id="6" name="Content Placeholder 2">
            <a:extLst>
              <a:ext uri="{FF2B5EF4-FFF2-40B4-BE49-F238E27FC236}">
                <a16:creationId xmlns:a16="http://schemas.microsoft.com/office/drawing/2014/main" id="{C43D5D1E-DF2F-F744-A43D-E156ECD69E61}"/>
              </a:ext>
            </a:extLst>
          </p:cNvPr>
          <p:cNvSpPr>
            <a:spLocks noGrp="1"/>
          </p:cNvSpPr>
          <p:nvPr>
            <p:ph idx="1"/>
          </p:nvPr>
        </p:nvSpPr>
        <p:spPr>
          <a:xfrm>
            <a:off x="721814" y="1468877"/>
            <a:ext cx="10776279" cy="5009744"/>
          </a:xfrm>
        </p:spPr>
        <p:txBody>
          <a:bodyPr>
            <a:normAutofit/>
          </a:bodyPr>
          <a:lstStyle/>
          <a:p>
            <a:pPr marL="0" indent="0">
              <a:buNone/>
            </a:pPr>
            <a:r>
              <a:rPr lang="en-US" sz="3600" b="1" i="1" dirty="0"/>
              <a:t>Lesson Summary</a:t>
            </a:r>
            <a:endParaRPr lang="en-US" sz="3600" b="1" dirty="0"/>
          </a:p>
          <a:p>
            <a:pPr marL="0" indent="0">
              <a:buNone/>
            </a:pPr>
            <a:r>
              <a:rPr lang="en-US" sz="3600" dirty="0"/>
              <a:t>Jesus is the vine. We are branches. When we remain connected to God by reading God’s Word, praying, and making good choices, we will glorify God and bear </a:t>
            </a:r>
            <a:br>
              <a:rPr lang="en-US" sz="3600" dirty="0"/>
            </a:br>
            <a:r>
              <a:rPr lang="en-US" sz="3600" dirty="0"/>
              <a:t>much fruit.</a:t>
            </a:r>
            <a:endParaRPr lang="en-US" sz="4400" dirty="0"/>
          </a:p>
        </p:txBody>
      </p:sp>
      <p:sp>
        <p:nvSpPr>
          <p:cNvPr id="7" name="Title 6">
            <a:extLst>
              <a:ext uri="{FF2B5EF4-FFF2-40B4-BE49-F238E27FC236}">
                <a16:creationId xmlns:a16="http://schemas.microsoft.com/office/drawing/2014/main" id="{8AE232DC-6A7B-0A46-BDBB-85350EF76C0C}"/>
              </a:ext>
            </a:extLst>
          </p:cNvPr>
          <p:cNvSpPr>
            <a:spLocks noGrp="1"/>
          </p:cNvSpPr>
          <p:nvPr>
            <p:ph type="title"/>
          </p:nvPr>
        </p:nvSpPr>
        <p:spPr>
          <a:xfrm>
            <a:off x="721815" y="589610"/>
            <a:ext cx="7369299" cy="446533"/>
          </a:xfrm>
        </p:spPr>
        <p:txBody>
          <a:bodyPr>
            <a:noAutofit/>
          </a:bodyPr>
          <a:lstStyle/>
          <a:p>
            <a:r>
              <a:rPr lang="en-US" sz="3200" b="1" dirty="0"/>
              <a:t>3.7  I Am the True Vine</a:t>
            </a:r>
          </a:p>
        </p:txBody>
      </p:sp>
      <p:sp>
        <p:nvSpPr>
          <p:cNvPr id="8" name="TextBox 7">
            <a:extLst>
              <a:ext uri="{FF2B5EF4-FFF2-40B4-BE49-F238E27FC236}">
                <a16:creationId xmlns:a16="http://schemas.microsoft.com/office/drawing/2014/main" id="{696C7DBA-F332-4D45-B595-3A50D634C73D}"/>
              </a:ext>
            </a:extLst>
          </p:cNvPr>
          <p:cNvSpPr txBox="1"/>
          <p:nvPr/>
        </p:nvSpPr>
        <p:spPr>
          <a:xfrm>
            <a:off x="10935730" y="6203092"/>
            <a:ext cx="420436" cy="276999"/>
          </a:xfrm>
          <a:prstGeom prst="rect">
            <a:avLst/>
          </a:prstGeom>
          <a:noFill/>
        </p:spPr>
        <p:txBody>
          <a:bodyPr wrap="none" rtlCol="0">
            <a:spAutoFit/>
          </a:bodyPr>
          <a:lstStyle/>
          <a:p>
            <a:r>
              <a:rPr lang="en-US" sz="1200" b="1" dirty="0"/>
              <a:t>ESV</a:t>
            </a:r>
          </a:p>
        </p:txBody>
      </p:sp>
    </p:spTree>
    <p:extLst>
      <p:ext uri="{BB962C8B-B14F-4D97-AF65-F5344CB8AC3E}">
        <p14:creationId xmlns:p14="http://schemas.microsoft.com/office/powerpoint/2010/main" val="279911357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DBC8AFAB-B574-2048-AB07-D3987C99C144}"/>
              </a:ext>
            </a:extLst>
          </p:cNvPr>
          <p:cNvPicPr>
            <a:picLocks noChangeAspect="1"/>
          </p:cNvPicPr>
          <p:nvPr/>
        </p:nvPicPr>
        <p:blipFill>
          <a:blip r:embed="rId2"/>
          <a:stretch>
            <a:fillRect/>
          </a:stretch>
        </p:blipFill>
        <p:spPr>
          <a:xfrm>
            <a:off x="0" y="0"/>
            <a:ext cx="12192000" cy="6858000"/>
          </a:xfrm>
          <a:prstGeom prst="rect">
            <a:avLst/>
          </a:prstGeom>
        </p:spPr>
      </p:pic>
      <p:sp>
        <p:nvSpPr>
          <p:cNvPr id="6" name="Title 6">
            <a:extLst>
              <a:ext uri="{FF2B5EF4-FFF2-40B4-BE49-F238E27FC236}">
                <a16:creationId xmlns:a16="http://schemas.microsoft.com/office/drawing/2014/main" id="{78B92E36-6565-E84F-94F1-0DFFA52B1A9E}"/>
              </a:ext>
            </a:extLst>
          </p:cNvPr>
          <p:cNvSpPr>
            <a:spLocks noGrp="1"/>
          </p:cNvSpPr>
          <p:nvPr>
            <p:ph type="title"/>
          </p:nvPr>
        </p:nvSpPr>
        <p:spPr>
          <a:xfrm>
            <a:off x="721815" y="589610"/>
            <a:ext cx="7369299" cy="446533"/>
          </a:xfrm>
        </p:spPr>
        <p:txBody>
          <a:bodyPr>
            <a:noAutofit/>
          </a:bodyPr>
          <a:lstStyle/>
          <a:p>
            <a:r>
              <a:rPr lang="en-US" sz="3200" b="1" dirty="0"/>
              <a:t>3.7  I Am the True Vine</a:t>
            </a:r>
          </a:p>
        </p:txBody>
      </p:sp>
      <p:sp>
        <p:nvSpPr>
          <p:cNvPr id="7" name="Content Placeholder 2">
            <a:extLst>
              <a:ext uri="{FF2B5EF4-FFF2-40B4-BE49-F238E27FC236}">
                <a16:creationId xmlns:a16="http://schemas.microsoft.com/office/drawing/2014/main" id="{18A70FB8-4A49-F748-A8A7-73B264B78E72}"/>
              </a:ext>
            </a:extLst>
          </p:cNvPr>
          <p:cNvSpPr>
            <a:spLocks noGrp="1"/>
          </p:cNvSpPr>
          <p:nvPr>
            <p:ph idx="1"/>
          </p:nvPr>
        </p:nvSpPr>
        <p:spPr>
          <a:xfrm>
            <a:off x="791100" y="2671055"/>
            <a:ext cx="9539674" cy="3537546"/>
          </a:xfrm>
        </p:spPr>
        <p:txBody>
          <a:bodyPr/>
          <a:lstStyle/>
          <a:p>
            <a:pPr marL="0" indent="0">
              <a:buNone/>
            </a:pPr>
            <a:r>
              <a:rPr lang="en-US" sz="3600" b="1" i="1" dirty="0"/>
              <a:t>Main Lesson Teaching</a:t>
            </a:r>
            <a:endParaRPr lang="en-US" dirty="0"/>
          </a:p>
          <a:p>
            <a:r>
              <a:rPr lang="en-US" sz="3600" dirty="0"/>
              <a:t>Jesus is the true Vine. </a:t>
            </a:r>
          </a:p>
          <a:p>
            <a:pPr marL="0" indent="0">
              <a:buNone/>
            </a:pPr>
            <a:r>
              <a:rPr lang="en-US" sz="3600" dirty="0"/>
              <a:t> </a:t>
            </a:r>
          </a:p>
        </p:txBody>
      </p:sp>
      <p:sp>
        <p:nvSpPr>
          <p:cNvPr id="9" name="TextBox 8">
            <a:extLst>
              <a:ext uri="{FF2B5EF4-FFF2-40B4-BE49-F238E27FC236}">
                <a16:creationId xmlns:a16="http://schemas.microsoft.com/office/drawing/2014/main" id="{6BB1DAB7-55F9-ED43-BBAA-1726732D6D1B}"/>
              </a:ext>
            </a:extLst>
          </p:cNvPr>
          <p:cNvSpPr txBox="1"/>
          <p:nvPr/>
        </p:nvSpPr>
        <p:spPr>
          <a:xfrm>
            <a:off x="10935730" y="6203092"/>
            <a:ext cx="420436" cy="276999"/>
          </a:xfrm>
          <a:prstGeom prst="rect">
            <a:avLst/>
          </a:prstGeom>
          <a:noFill/>
        </p:spPr>
        <p:txBody>
          <a:bodyPr wrap="none" rtlCol="0">
            <a:spAutoFit/>
          </a:bodyPr>
          <a:lstStyle/>
          <a:p>
            <a:r>
              <a:rPr lang="en-US" sz="1200" b="1" dirty="0"/>
              <a:t>ESV</a:t>
            </a:r>
          </a:p>
        </p:txBody>
      </p:sp>
    </p:spTree>
    <p:extLst>
      <p:ext uri="{BB962C8B-B14F-4D97-AF65-F5344CB8AC3E}">
        <p14:creationId xmlns:p14="http://schemas.microsoft.com/office/powerpoint/2010/main" val="250588651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852A6F84-AA40-D146-A96A-10A8EE47AC5F}"/>
              </a:ext>
            </a:extLst>
          </p:cNvPr>
          <p:cNvPicPr>
            <a:picLocks noChangeAspect="1"/>
          </p:cNvPicPr>
          <p:nvPr/>
        </p:nvPicPr>
        <p:blipFill>
          <a:blip r:embed="rId2"/>
          <a:stretch>
            <a:fillRect/>
          </a:stretch>
        </p:blipFill>
        <p:spPr>
          <a:xfrm>
            <a:off x="0" y="0"/>
            <a:ext cx="12192000" cy="6858000"/>
          </a:xfrm>
          <a:prstGeom prst="rect">
            <a:avLst/>
          </a:prstGeom>
        </p:spPr>
      </p:pic>
      <p:sp>
        <p:nvSpPr>
          <p:cNvPr id="3" name="Title 6">
            <a:extLst>
              <a:ext uri="{FF2B5EF4-FFF2-40B4-BE49-F238E27FC236}">
                <a16:creationId xmlns:a16="http://schemas.microsoft.com/office/drawing/2014/main" id="{E4393E04-77CF-0F47-AC9C-69FBE92E109A}"/>
              </a:ext>
            </a:extLst>
          </p:cNvPr>
          <p:cNvSpPr>
            <a:spLocks noGrp="1"/>
          </p:cNvSpPr>
          <p:nvPr>
            <p:ph type="title"/>
          </p:nvPr>
        </p:nvSpPr>
        <p:spPr>
          <a:xfrm>
            <a:off x="721815" y="589610"/>
            <a:ext cx="7369299" cy="446533"/>
          </a:xfrm>
        </p:spPr>
        <p:txBody>
          <a:bodyPr>
            <a:noAutofit/>
          </a:bodyPr>
          <a:lstStyle/>
          <a:p>
            <a:r>
              <a:rPr lang="en-US" sz="3200" b="1" dirty="0"/>
              <a:t>3.7  I Am the True Vine</a:t>
            </a:r>
          </a:p>
        </p:txBody>
      </p:sp>
      <p:sp>
        <p:nvSpPr>
          <p:cNvPr id="4" name="Content Placeholder 2">
            <a:extLst>
              <a:ext uri="{FF2B5EF4-FFF2-40B4-BE49-F238E27FC236}">
                <a16:creationId xmlns:a16="http://schemas.microsoft.com/office/drawing/2014/main" id="{8C3DA880-9017-9E45-A79D-2C7290387295}"/>
              </a:ext>
            </a:extLst>
          </p:cNvPr>
          <p:cNvSpPr>
            <a:spLocks noGrp="1"/>
          </p:cNvSpPr>
          <p:nvPr>
            <p:ph idx="1"/>
          </p:nvPr>
        </p:nvSpPr>
        <p:spPr>
          <a:xfrm>
            <a:off x="791101" y="2671055"/>
            <a:ext cx="9481308" cy="3537546"/>
          </a:xfrm>
        </p:spPr>
        <p:txBody>
          <a:bodyPr/>
          <a:lstStyle/>
          <a:p>
            <a:pPr marL="0" indent="0">
              <a:buNone/>
            </a:pPr>
            <a:r>
              <a:rPr lang="en-US" sz="3600" b="1" i="1" dirty="0"/>
              <a:t>Main Lesson Teaching</a:t>
            </a:r>
            <a:endParaRPr lang="en-US" dirty="0"/>
          </a:p>
          <a:p>
            <a:r>
              <a:rPr lang="en-US" sz="3600" dirty="0"/>
              <a:t>Jesus wants His followers to abide in Him. </a:t>
            </a:r>
          </a:p>
          <a:p>
            <a:pPr marL="0" indent="0">
              <a:buNone/>
            </a:pPr>
            <a:r>
              <a:rPr lang="en-US" sz="3600" dirty="0"/>
              <a:t> </a:t>
            </a:r>
          </a:p>
          <a:p>
            <a:pPr marL="0" indent="0">
              <a:buNone/>
            </a:pPr>
            <a:r>
              <a:rPr lang="en-US" sz="3600" dirty="0"/>
              <a:t> </a:t>
            </a:r>
          </a:p>
        </p:txBody>
      </p:sp>
      <p:sp>
        <p:nvSpPr>
          <p:cNvPr id="7" name="TextBox 6">
            <a:extLst>
              <a:ext uri="{FF2B5EF4-FFF2-40B4-BE49-F238E27FC236}">
                <a16:creationId xmlns:a16="http://schemas.microsoft.com/office/drawing/2014/main" id="{BC4478AF-110F-5E45-BC7D-535997730636}"/>
              </a:ext>
            </a:extLst>
          </p:cNvPr>
          <p:cNvSpPr txBox="1"/>
          <p:nvPr/>
        </p:nvSpPr>
        <p:spPr>
          <a:xfrm>
            <a:off x="10935730" y="6203092"/>
            <a:ext cx="420436" cy="276999"/>
          </a:xfrm>
          <a:prstGeom prst="rect">
            <a:avLst/>
          </a:prstGeom>
          <a:noFill/>
        </p:spPr>
        <p:txBody>
          <a:bodyPr wrap="none" rtlCol="0">
            <a:spAutoFit/>
          </a:bodyPr>
          <a:lstStyle/>
          <a:p>
            <a:r>
              <a:rPr lang="en-US" sz="1200" b="1" dirty="0"/>
              <a:t>ESV</a:t>
            </a:r>
          </a:p>
        </p:txBody>
      </p:sp>
    </p:spTree>
    <p:extLst>
      <p:ext uri="{BB962C8B-B14F-4D97-AF65-F5344CB8AC3E}">
        <p14:creationId xmlns:p14="http://schemas.microsoft.com/office/powerpoint/2010/main" val="133546418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26F839F5-9664-3B45-9750-3CCDC01F9004}"/>
              </a:ext>
            </a:extLst>
          </p:cNvPr>
          <p:cNvPicPr>
            <a:picLocks noChangeAspect="1"/>
          </p:cNvPicPr>
          <p:nvPr/>
        </p:nvPicPr>
        <p:blipFill>
          <a:blip r:embed="rId2"/>
          <a:stretch>
            <a:fillRect/>
          </a:stretch>
        </p:blipFill>
        <p:spPr>
          <a:xfrm>
            <a:off x="0" y="0"/>
            <a:ext cx="12192000" cy="6858000"/>
          </a:xfrm>
          <a:prstGeom prst="rect">
            <a:avLst/>
          </a:prstGeom>
        </p:spPr>
      </p:pic>
      <p:sp>
        <p:nvSpPr>
          <p:cNvPr id="3" name="Title 6">
            <a:extLst>
              <a:ext uri="{FF2B5EF4-FFF2-40B4-BE49-F238E27FC236}">
                <a16:creationId xmlns:a16="http://schemas.microsoft.com/office/drawing/2014/main" id="{E4393E04-77CF-0F47-AC9C-69FBE92E109A}"/>
              </a:ext>
            </a:extLst>
          </p:cNvPr>
          <p:cNvSpPr>
            <a:spLocks noGrp="1"/>
          </p:cNvSpPr>
          <p:nvPr>
            <p:ph type="title"/>
          </p:nvPr>
        </p:nvSpPr>
        <p:spPr>
          <a:xfrm>
            <a:off x="721815" y="589610"/>
            <a:ext cx="7369299" cy="446533"/>
          </a:xfrm>
        </p:spPr>
        <p:txBody>
          <a:bodyPr>
            <a:noAutofit/>
          </a:bodyPr>
          <a:lstStyle/>
          <a:p>
            <a:r>
              <a:rPr lang="en-US" sz="3200" b="1" dirty="0"/>
              <a:t>3.7  I Am the True Vine</a:t>
            </a:r>
          </a:p>
        </p:txBody>
      </p:sp>
      <p:sp>
        <p:nvSpPr>
          <p:cNvPr id="4" name="Content Placeholder 2">
            <a:extLst>
              <a:ext uri="{FF2B5EF4-FFF2-40B4-BE49-F238E27FC236}">
                <a16:creationId xmlns:a16="http://schemas.microsoft.com/office/drawing/2014/main" id="{8C3DA880-9017-9E45-A79D-2C7290387295}"/>
              </a:ext>
            </a:extLst>
          </p:cNvPr>
          <p:cNvSpPr>
            <a:spLocks noGrp="1"/>
          </p:cNvSpPr>
          <p:nvPr>
            <p:ph idx="1"/>
          </p:nvPr>
        </p:nvSpPr>
        <p:spPr>
          <a:xfrm>
            <a:off x="791101" y="2671055"/>
            <a:ext cx="9481308" cy="3537546"/>
          </a:xfrm>
        </p:spPr>
        <p:txBody>
          <a:bodyPr>
            <a:normAutofit/>
          </a:bodyPr>
          <a:lstStyle/>
          <a:p>
            <a:pPr marL="0" indent="0">
              <a:buNone/>
            </a:pPr>
            <a:r>
              <a:rPr lang="en-US" sz="3600" b="1" i="1" dirty="0"/>
              <a:t>Main Lesson Teaching</a:t>
            </a:r>
            <a:endParaRPr lang="en-US" dirty="0"/>
          </a:p>
          <a:p>
            <a:r>
              <a:rPr lang="en-US" sz="3600" dirty="0"/>
              <a:t>Jesus wants His followers to bear fruit. </a:t>
            </a:r>
          </a:p>
          <a:p>
            <a:pPr marL="0" indent="0">
              <a:buNone/>
            </a:pPr>
            <a:r>
              <a:rPr lang="en-US" sz="3600" dirty="0"/>
              <a:t> </a:t>
            </a:r>
          </a:p>
          <a:p>
            <a:pPr marL="0" indent="0">
              <a:buNone/>
            </a:pPr>
            <a:r>
              <a:rPr lang="en-US" sz="3600" dirty="0"/>
              <a:t> </a:t>
            </a:r>
          </a:p>
          <a:p>
            <a:pPr marL="0" indent="0">
              <a:buNone/>
            </a:pPr>
            <a:r>
              <a:rPr lang="en-US" sz="3600" dirty="0"/>
              <a:t> </a:t>
            </a:r>
          </a:p>
        </p:txBody>
      </p:sp>
      <p:sp>
        <p:nvSpPr>
          <p:cNvPr id="7" name="TextBox 6">
            <a:extLst>
              <a:ext uri="{FF2B5EF4-FFF2-40B4-BE49-F238E27FC236}">
                <a16:creationId xmlns:a16="http://schemas.microsoft.com/office/drawing/2014/main" id="{BC4478AF-110F-5E45-BC7D-535997730636}"/>
              </a:ext>
            </a:extLst>
          </p:cNvPr>
          <p:cNvSpPr txBox="1"/>
          <p:nvPr/>
        </p:nvSpPr>
        <p:spPr>
          <a:xfrm>
            <a:off x="10935730" y="6203092"/>
            <a:ext cx="420436" cy="276999"/>
          </a:xfrm>
          <a:prstGeom prst="rect">
            <a:avLst/>
          </a:prstGeom>
          <a:noFill/>
        </p:spPr>
        <p:txBody>
          <a:bodyPr wrap="none" rtlCol="0">
            <a:spAutoFit/>
          </a:bodyPr>
          <a:lstStyle/>
          <a:p>
            <a:r>
              <a:rPr lang="en-US" sz="1200" b="1" dirty="0"/>
              <a:t>ESV</a:t>
            </a:r>
          </a:p>
        </p:txBody>
      </p:sp>
    </p:spTree>
    <p:extLst>
      <p:ext uri="{BB962C8B-B14F-4D97-AF65-F5344CB8AC3E}">
        <p14:creationId xmlns:p14="http://schemas.microsoft.com/office/powerpoint/2010/main" val="129622081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B54EF7B8-7682-3746-AA38-7739B46F0393}"/>
              </a:ext>
            </a:extLst>
          </p:cNvPr>
          <p:cNvPicPr>
            <a:picLocks noChangeAspect="1"/>
          </p:cNvPicPr>
          <p:nvPr/>
        </p:nvPicPr>
        <p:blipFill>
          <a:blip r:embed="rId2"/>
          <a:stretch>
            <a:fillRect/>
          </a:stretch>
        </p:blipFill>
        <p:spPr>
          <a:xfrm>
            <a:off x="0" y="0"/>
            <a:ext cx="12192000" cy="6858000"/>
          </a:xfrm>
          <a:prstGeom prst="rect">
            <a:avLst/>
          </a:prstGeom>
        </p:spPr>
      </p:pic>
      <p:sp>
        <p:nvSpPr>
          <p:cNvPr id="3" name="Title 6">
            <a:extLst>
              <a:ext uri="{FF2B5EF4-FFF2-40B4-BE49-F238E27FC236}">
                <a16:creationId xmlns:a16="http://schemas.microsoft.com/office/drawing/2014/main" id="{E4393E04-77CF-0F47-AC9C-69FBE92E109A}"/>
              </a:ext>
            </a:extLst>
          </p:cNvPr>
          <p:cNvSpPr>
            <a:spLocks noGrp="1"/>
          </p:cNvSpPr>
          <p:nvPr>
            <p:ph type="title"/>
          </p:nvPr>
        </p:nvSpPr>
        <p:spPr>
          <a:xfrm>
            <a:off x="721815" y="589610"/>
            <a:ext cx="7369299" cy="446533"/>
          </a:xfrm>
        </p:spPr>
        <p:txBody>
          <a:bodyPr>
            <a:noAutofit/>
          </a:bodyPr>
          <a:lstStyle/>
          <a:p>
            <a:r>
              <a:rPr lang="en-US" sz="3200" b="1" dirty="0"/>
              <a:t>3.7  I Am the True Vine</a:t>
            </a:r>
          </a:p>
        </p:txBody>
      </p:sp>
      <p:sp>
        <p:nvSpPr>
          <p:cNvPr id="4" name="Content Placeholder 2">
            <a:extLst>
              <a:ext uri="{FF2B5EF4-FFF2-40B4-BE49-F238E27FC236}">
                <a16:creationId xmlns:a16="http://schemas.microsoft.com/office/drawing/2014/main" id="{8C3DA880-9017-9E45-A79D-2C7290387295}"/>
              </a:ext>
            </a:extLst>
          </p:cNvPr>
          <p:cNvSpPr>
            <a:spLocks noGrp="1"/>
          </p:cNvSpPr>
          <p:nvPr>
            <p:ph idx="1"/>
          </p:nvPr>
        </p:nvSpPr>
        <p:spPr>
          <a:xfrm>
            <a:off x="791101" y="2671055"/>
            <a:ext cx="9481308" cy="3537546"/>
          </a:xfrm>
        </p:spPr>
        <p:txBody>
          <a:bodyPr>
            <a:normAutofit lnSpcReduction="10000"/>
          </a:bodyPr>
          <a:lstStyle/>
          <a:p>
            <a:pPr marL="0" indent="0">
              <a:buNone/>
            </a:pPr>
            <a:r>
              <a:rPr lang="en-US" sz="3600" b="1" i="1" dirty="0"/>
              <a:t>Main Lesson Teaching</a:t>
            </a:r>
            <a:endParaRPr lang="en-US" dirty="0"/>
          </a:p>
          <a:p>
            <a:r>
              <a:rPr lang="en-US" sz="3600" dirty="0"/>
              <a:t>God, the vinedresser, prunes the branches.</a:t>
            </a:r>
            <a:r>
              <a:rPr lang="en-US" b="1" dirty="0"/>
              <a:t> </a:t>
            </a:r>
            <a:endParaRPr lang="en-US" dirty="0"/>
          </a:p>
          <a:p>
            <a:pPr marL="0" indent="0">
              <a:buNone/>
            </a:pPr>
            <a:endParaRPr lang="en-US" sz="3600" dirty="0"/>
          </a:p>
          <a:p>
            <a:pPr marL="0" indent="0">
              <a:buNone/>
            </a:pPr>
            <a:r>
              <a:rPr lang="en-US" sz="3600" dirty="0"/>
              <a:t> </a:t>
            </a:r>
          </a:p>
          <a:p>
            <a:pPr marL="0" indent="0">
              <a:buNone/>
            </a:pPr>
            <a:r>
              <a:rPr lang="en-US" sz="3600" dirty="0"/>
              <a:t> </a:t>
            </a:r>
          </a:p>
          <a:p>
            <a:pPr marL="0" indent="0">
              <a:buNone/>
            </a:pPr>
            <a:r>
              <a:rPr lang="en-US" sz="3600" dirty="0"/>
              <a:t> </a:t>
            </a:r>
          </a:p>
        </p:txBody>
      </p:sp>
      <p:sp>
        <p:nvSpPr>
          <p:cNvPr id="7" name="TextBox 6">
            <a:extLst>
              <a:ext uri="{FF2B5EF4-FFF2-40B4-BE49-F238E27FC236}">
                <a16:creationId xmlns:a16="http://schemas.microsoft.com/office/drawing/2014/main" id="{BC4478AF-110F-5E45-BC7D-535997730636}"/>
              </a:ext>
            </a:extLst>
          </p:cNvPr>
          <p:cNvSpPr txBox="1"/>
          <p:nvPr/>
        </p:nvSpPr>
        <p:spPr>
          <a:xfrm>
            <a:off x="10935730" y="6203092"/>
            <a:ext cx="420436" cy="276999"/>
          </a:xfrm>
          <a:prstGeom prst="rect">
            <a:avLst/>
          </a:prstGeom>
          <a:noFill/>
        </p:spPr>
        <p:txBody>
          <a:bodyPr wrap="none" rtlCol="0">
            <a:spAutoFit/>
          </a:bodyPr>
          <a:lstStyle/>
          <a:p>
            <a:r>
              <a:rPr lang="en-US" sz="1200" b="1" dirty="0"/>
              <a:t>ESV</a:t>
            </a:r>
          </a:p>
        </p:txBody>
      </p:sp>
    </p:spTree>
    <p:extLst>
      <p:ext uri="{BB962C8B-B14F-4D97-AF65-F5344CB8AC3E}">
        <p14:creationId xmlns:p14="http://schemas.microsoft.com/office/powerpoint/2010/main" val="2310558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1EA40AFB-B2F8-9C49-AA75-5FDDBF5D918A}"/>
              </a:ext>
            </a:extLst>
          </p:cNvPr>
          <p:cNvPicPr>
            <a:picLocks noChangeAspect="1"/>
          </p:cNvPicPr>
          <p:nvPr/>
        </p:nvPicPr>
        <p:blipFill>
          <a:blip r:embed="rId2"/>
          <a:stretch>
            <a:fillRect/>
          </a:stretch>
        </p:blipFill>
        <p:spPr>
          <a:xfrm>
            <a:off x="0" y="0"/>
            <a:ext cx="12192000" cy="6858000"/>
          </a:xfrm>
          <a:prstGeom prst="rect">
            <a:avLst/>
          </a:prstGeom>
        </p:spPr>
      </p:pic>
      <p:sp>
        <p:nvSpPr>
          <p:cNvPr id="3" name="Title 6">
            <a:extLst>
              <a:ext uri="{FF2B5EF4-FFF2-40B4-BE49-F238E27FC236}">
                <a16:creationId xmlns:a16="http://schemas.microsoft.com/office/drawing/2014/main" id="{E4393E04-77CF-0F47-AC9C-69FBE92E109A}"/>
              </a:ext>
            </a:extLst>
          </p:cNvPr>
          <p:cNvSpPr>
            <a:spLocks noGrp="1"/>
          </p:cNvSpPr>
          <p:nvPr>
            <p:ph type="title"/>
          </p:nvPr>
        </p:nvSpPr>
        <p:spPr>
          <a:xfrm>
            <a:off x="721815" y="589610"/>
            <a:ext cx="7369299" cy="446533"/>
          </a:xfrm>
        </p:spPr>
        <p:txBody>
          <a:bodyPr>
            <a:noAutofit/>
          </a:bodyPr>
          <a:lstStyle/>
          <a:p>
            <a:r>
              <a:rPr lang="en-US" sz="3200" b="1" dirty="0"/>
              <a:t>3.7  I Am the True Vine</a:t>
            </a:r>
          </a:p>
        </p:txBody>
      </p:sp>
      <p:sp>
        <p:nvSpPr>
          <p:cNvPr id="7" name="TextBox 6">
            <a:extLst>
              <a:ext uri="{FF2B5EF4-FFF2-40B4-BE49-F238E27FC236}">
                <a16:creationId xmlns:a16="http://schemas.microsoft.com/office/drawing/2014/main" id="{7378FAB4-B42A-9D46-91E3-D65BC5D27873}"/>
              </a:ext>
            </a:extLst>
          </p:cNvPr>
          <p:cNvSpPr txBox="1"/>
          <p:nvPr/>
        </p:nvSpPr>
        <p:spPr>
          <a:xfrm>
            <a:off x="10935730" y="6203092"/>
            <a:ext cx="420436" cy="276999"/>
          </a:xfrm>
          <a:prstGeom prst="rect">
            <a:avLst/>
          </a:prstGeom>
          <a:noFill/>
        </p:spPr>
        <p:txBody>
          <a:bodyPr wrap="none" rtlCol="0">
            <a:spAutoFit/>
          </a:bodyPr>
          <a:lstStyle/>
          <a:p>
            <a:r>
              <a:rPr lang="en-US" sz="1200" b="1" dirty="0"/>
              <a:t>ESV</a:t>
            </a:r>
          </a:p>
        </p:txBody>
      </p:sp>
      <p:sp>
        <p:nvSpPr>
          <p:cNvPr id="9" name="Content Placeholder 2">
            <a:extLst>
              <a:ext uri="{FF2B5EF4-FFF2-40B4-BE49-F238E27FC236}">
                <a16:creationId xmlns:a16="http://schemas.microsoft.com/office/drawing/2014/main" id="{4C405DEF-FEF3-DB47-9AA2-4C355CE593B8}"/>
              </a:ext>
            </a:extLst>
          </p:cNvPr>
          <p:cNvSpPr txBox="1">
            <a:spLocks/>
          </p:cNvSpPr>
          <p:nvPr/>
        </p:nvSpPr>
        <p:spPr>
          <a:xfrm>
            <a:off x="791099" y="1758743"/>
            <a:ext cx="10565065" cy="4582848"/>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buFont typeface="Arial" panose="020B0604020202020204" pitchFamily="34" charset="0"/>
              <a:buNone/>
            </a:pPr>
            <a:r>
              <a:rPr lang="en-US" sz="3600" b="1" i="1" dirty="0"/>
              <a:t>Memorize</a:t>
            </a:r>
            <a:endParaRPr lang="en-US" sz="3600" dirty="0"/>
          </a:p>
          <a:p>
            <a:pPr marL="0" indent="0">
              <a:buNone/>
            </a:pPr>
            <a:r>
              <a:rPr lang="en-US" sz="3600" b="1" i="1" dirty="0"/>
              <a:t>John 15:5</a:t>
            </a:r>
            <a:br>
              <a:rPr lang="en-US" dirty="0"/>
            </a:br>
            <a:r>
              <a:rPr lang="en-US" sz="3600" i="1" dirty="0"/>
              <a:t>I am the vine; you are the branches. Whoever abides in Me and I in him, he it is that bears much fruit, for apart from Me you can do nothing. </a:t>
            </a:r>
            <a:endParaRPr lang="en-US" sz="3600" dirty="0"/>
          </a:p>
          <a:p>
            <a:pPr marL="0" indent="0">
              <a:buNone/>
            </a:pPr>
            <a:r>
              <a:rPr lang="en-US" sz="3600" i="1" dirty="0"/>
              <a:t> </a:t>
            </a:r>
            <a:endParaRPr lang="en-US" sz="3600" dirty="0"/>
          </a:p>
          <a:p>
            <a:pPr marL="0" indent="0">
              <a:buNone/>
            </a:pPr>
            <a:r>
              <a:rPr lang="en-US" sz="3600" i="1" dirty="0"/>
              <a:t> </a:t>
            </a:r>
            <a:endParaRPr lang="en-US" sz="3600" dirty="0"/>
          </a:p>
          <a:p>
            <a:pPr marL="0" indent="0">
              <a:lnSpc>
                <a:spcPct val="100000"/>
              </a:lnSpc>
              <a:buFont typeface="Arial" panose="020B0604020202020204" pitchFamily="34" charset="0"/>
              <a:buNone/>
            </a:pPr>
            <a:r>
              <a:rPr lang="en-US" sz="3600" i="1" dirty="0"/>
              <a:t> </a:t>
            </a:r>
            <a:endParaRPr lang="en-US" sz="3600" dirty="0"/>
          </a:p>
          <a:p>
            <a:pPr marL="0" indent="0">
              <a:buFont typeface="Arial" panose="020B0604020202020204" pitchFamily="34" charset="0"/>
              <a:buNone/>
            </a:pPr>
            <a:r>
              <a:rPr lang="en-US" i="1" dirty="0"/>
              <a:t> </a:t>
            </a:r>
            <a:endParaRPr lang="en-US" dirty="0"/>
          </a:p>
          <a:p>
            <a:pPr marL="0" indent="0">
              <a:buFont typeface="Arial" panose="020B0604020202020204" pitchFamily="34" charset="0"/>
              <a:buNone/>
            </a:pPr>
            <a:r>
              <a:rPr lang="en-US" sz="3600" i="1" dirty="0"/>
              <a:t> </a:t>
            </a:r>
            <a:endParaRPr lang="en-US" sz="3600" dirty="0"/>
          </a:p>
          <a:p>
            <a:pPr marL="0" indent="0">
              <a:lnSpc>
                <a:spcPct val="100000"/>
              </a:lnSpc>
              <a:buFont typeface="Arial" panose="020B0604020202020204" pitchFamily="34" charset="0"/>
              <a:buNone/>
            </a:pPr>
            <a:r>
              <a:rPr lang="en-US" sz="3600" i="1" dirty="0"/>
              <a:t> </a:t>
            </a:r>
            <a:endParaRPr lang="en-US" sz="3600" dirty="0"/>
          </a:p>
          <a:p>
            <a:pPr marL="0" indent="0">
              <a:lnSpc>
                <a:spcPct val="100000"/>
              </a:lnSpc>
              <a:buFont typeface="Arial" panose="020B0604020202020204" pitchFamily="34" charset="0"/>
              <a:buNone/>
            </a:pPr>
            <a:r>
              <a:rPr lang="en-US" sz="3600" i="1" dirty="0"/>
              <a:t> </a:t>
            </a:r>
            <a:endParaRPr lang="en-US" sz="3600" dirty="0"/>
          </a:p>
          <a:p>
            <a:pPr marL="0" indent="0">
              <a:lnSpc>
                <a:spcPct val="100000"/>
              </a:lnSpc>
              <a:buFont typeface="Arial" panose="020B0604020202020204" pitchFamily="34" charset="0"/>
              <a:buNone/>
            </a:pPr>
            <a:r>
              <a:rPr lang="en-US" sz="3600" i="1" dirty="0"/>
              <a:t> </a:t>
            </a:r>
            <a:endParaRPr lang="en-US" sz="3600" dirty="0"/>
          </a:p>
        </p:txBody>
      </p:sp>
    </p:spTree>
    <p:extLst>
      <p:ext uri="{BB962C8B-B14F-4D97-AF65-F5344CB8AC3E}">
        <p14:creationId xmlns:p14="http://schemas.microsoft.com/office/powerpoint/2010/main" val="168363694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5E994C23-063D-D24F-A77A-5FAD15FC51E9}"/>
              </a:ext>
            </a:extLst>
          </p:cNvPr>
          <p:cNvPicPr>
            <a:picLocks noChangeAspect="1"/>
          </p:cNvPicPr>
          <p:nvPr/>
        </p:nvPicPr>
        <p:blipFill>
          <a:blip r:embed="rId2"/>
          <a:stretch>
            <a:fillRect/>
          </a:stretch>
        </p:blipFill>
        <p:spPr>
          <a:xfrm>
            <a:off x="0" y="0"/>
            <a:ext cx="12192000" cy="6858000"/>
          </a:xfrm>
          <a:prstGeom prst="rect">
            <a:avLst/>
          </a:prstGeom>
        </p:spPr>
      </p:pic>
      <p:sp>
        <p:nvSpPr>
          <p:cNvPr id="7" name="Title 6">
            <a:extLst>
              <a:ext uri="{FF2B5EF4-FFF2-40B4-BE49-F238E27FC236}">
                <a16:creationId xmlns:a16="http://schemas.microsoft.com/office/drawing/2014/main" id="{24668B8D-AF13-9144-92B2-86269A063CA8}"/>
              </a:ext>
            </a:extLst>
          </p:cNvPr>
          <p:cNvSpPr txBox="1">
            <a:spLocks/>
          </p:cNvSpPr>
          <p:nvPr/>
        </p:nvSpPr>
        <p:spPr>
          <a:xfrm>
            <a:off x="721815" y="589610"/>
            <a:ext cx="7369299" cy="446533"/>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200" b="1" dirty="0"/>
              <a:t>3.7  I Am the True Vine</a:t>
            </a:r>
          </a:p>
        </p:txBody>
      </p:sp>
      <p:sp>
        <p:nvSpPr>
          <p:cNvPr id="6" name="Content Placeholder 2">
            <a:extLst>
              <a:ext uri="{FF2B5EF4-FFF2-40B4-BE49-F238E27FC236}">
                <a16:creationId xmlns:a16="http://schemas.microsoft.com/office/drawing/2014/main" id="{AF96F91C-9C37-0646-BB61-5FE881FE9689}"/>
              </a:ext>
            </a:extLst>
          </p:cNvPr>
          <p:cNvSpPr>
            <a:spLocks noGrp="1"/>
          </p:cNvSpPr>
          <p:nvPr>
            <p:ph idx="1"/>
          </p:nvPr>
        </p:nvSpPr>
        <p:spPr>
          <a:xfrm>
            <a:off x="721815" y="1853931"/>
            <a:ext cx="10630364" cy="4576052"/>
          </a:xfrm>
        </p:spPr>
        <p:txBody>
          <a:bodyPr>
            <a:noAutofit/>
          </a:bodyPr>
          <a:lstStyle/>
          <a:p>
            <a:pPr marL="0" indent="0">
              <a:buNone/>
            </a:pPr>
            <a:r>
              <a:rPr lang="en-US" sz="3600" b="1" i="1" dirty="0"/>
              <a:t>Application Questions</a:t>
            </a:r>
            <a:endParaRPr lang="en-US" dirty="0"/>
          </a:p>
          <a:p>
            <a:r>
              <a:rPr lang="en-US" sz="3600" dirty="0"/>
              <a:t>What does it mean to abide in Christ? </a:t>
            </a:r>
          </a:p>
          <a:p>
            <a:r>
              <a:rPr lang="en-US" sz="3600" dirty="0"/>
              <a:t>How can you abide in Christ this week? </a:t>
            </a:r>
          </a:p>
          <a:p>
            <a:r>
              <a:rPr lang="en-US" sz="3600" dirty="0"/>
              <a:t>What is an area in your life that God needs to prune? </a:t>
            </a:r>
          </a:p>
          <a:p>
            <a:r>
              <a:rPr lang="en-US" sz="3600" dirty="0"/>
              <a:t>Is your life producing fruit? If so, how? </a:t>
            </a:r>
          </a:p>
          <a:p>
            <a:pPr marL="0" indent="0">
              <a:buNone/>
            </a:pPr>
            <a:endParaRPr lang="en-US" sz="3600" dirty="0"/>
          </a:p>
          <a:p>
            <a:pPr marL="0" indent="0">
              <a:buNone/>
            </a:pPr>
            <a:endParaRPr lang="en-US" sz="3200" dirty="0"/>
          </a:p>
          <a:p>
            <a:pPr marL="0" indent="0">
              <a:buNone/>
            </a:pPr>
            <a:r>
              <a:rPr lang="en-US" sz="3200" dirty="0"/>
              <a:t> </a:t>
            </a:r>
          </a:p>
          <a:p>
            <a:pPr marL="0" indent="0">
              <a:buNone/>
            </a:pPr>
            <a:r>
              <a:rPr lang="en-US" sz="3200" dirty="0"/>
              <a:t> </a:t>
            </a:r>
          </a:p>
          <a:p>
            <a:pPr marL="0" indent="0">
              <a:buNone/>
            </a:pPr>
            <a:endParaRPr lang="en-US" sz="3200" dirty="0"/>
          </a:p>
        </p:txBody>
      </p:sp>
      <p:sp>
        <p:nvSpPr>
          <p:cNvPr id="9" name="TextBox 8">
            <a:extLst>
              <a:ext uri="{FF2B5EF4-FFF2-40B4-BE49-F238E27FC236}">
                <a16:creationId xmlns:a16="http://schemas.microsoft.com/office/drawing/2014/main" id="{64D28E0B-A00B-A24E-A75B-BA484A7E0231}"/>
              </a:ext>
            </a:extLst>
          </p:cNvPr>
          <p:cNvSpPr txBox="1"/>
          <p:nvPr/>
        </p:nvSpPr>
        <p:spPr>
          <a:xfrm>
            <a:off x="10935730" y="6203092"/>
            <a:ext cx="420436" cy="276999"/>
          </a:xfrm>
          <a:prstGeom prst="rect">
            <a:avLst/>
          </a:prstGeom>
          <a:noFill/>
        </p:spPr>
        <p:txBody>
          <a:bodyPr wrap="none" rtlCol="0">
            <a:spAutoFit/>
          </a:bodyPr>
          <a:lstStyle/>
          <a:p>
            <a:r>
              <a:rPr lang="en-US" sz="1200" b="1" dirty="0"/>
              <a:t>ESV</a:t>
            </a:r>
          </a:p>
        </p:txBody>
      </p:sp>
    </p:spTree>
    <p:extLst>
      <p:ext uri="{BB962C8B-B14F-4D97-AF65-F5344CB8AC3E}">
        <p14:creationId xmlns:p14="http://schemas.microsoft.com/office/powerpoint/2010/main" val="94337772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29D7A360-DAD0-BC4F-B125-495FAF76EF69}"/>
              </a:ext>
            </a:extLst>
          </p:cNvPr>
          <p:cNvPicPr>
            <a:picLocks noChangeAspect="1"/>
          </p:cNvPicPr>
          <p:nvPr/>
        </p:nvPicPr>
        <p:blipFill>
          <a:blip r:embed="rId2"/>
          <a:stretch>
            <a:fillRect/>
          </a:stretch>
        </p:blipFill>
        <p:spPr>
          <a:xfrm>
            <a:off x="0" y="0"/>
            <a:ext cx="12192000" cy="6858000"/>
          </a:xfrm>
          <a:prstGeom prst="rect">
            <a:avLst/>
          </a:prstGeom>
        </p:spPr>
      </p:pic>
      <p:sp>
        <p:nvSpPr>
          <p:cNvPr id="7" name="Title 6">
            <a:extLst>
              <a:ext uri="{FF2B5EF4-FFF2-40B4-BE49-F238E27FC236}">
                <a16:creationId xmlns:a16="http://schemas.microsoft.com/office/drawing/2014/main" id="{24668B8D-AF13-9144-92B2-86269A063CA8}"/>
              </a:ext>
            </a:extLst>
          </p:cNvPr>
          <p:cNvSpPr txBox="1">
            <a:spLocks/>
          </p:cNvSpPr>
          <p:nvPr/>
        </p:nvSpPr>
        <p:spPr>
          <a:xfrm>
            <a:off x="721815" y="589610"/>
            <a:ext cx="7369299" cy="446533"/>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200" b="1" dirty="0"/>
              <a:t>3.7  I Am the True Vine</a:t>
            </a:r>
          </a:p>
        </p:txBody>
      </p:sp>
      <p:sp>
        <p:nvSpPr>
          <p:cNvPr id="6" name="Content Placeholder 2">
            <a:extLst>
              <a:ext uri="{FF2B5EF4-FFF2-40B4-BE49-F238E27FC236}">
                <a16:creationId xmlns:a16="http://schemas.microsoft.com/office/drawing/2014/main" id="{AF96F91C-9C37-0646-BB61-5FE881FE9689}"/>
              </a:ext>
            </a:extLst>
          </p:cNvPr>
          <p:cNvSpPr>
            <a:spLocks noGrp="1"/>
          </p:cNvSpPr>
          <p:nvPr>
            <p:ph idx="1"/>
          </p:nvPr>
        </p:nvSpPr>
        <p:spPr>
          <a:xfrm>
            <a:off x="721815" y="1853931"/>
            <a:ext cx="10630364" cy="4576052"/>
          </a:xfrm>
        </p:spPr>
        <p:txBody>
          <a:bodyPr>
            <a:noAutofit/>
          </a:bodyPr>
          <a:lstStyle/>
          <a:p>
            <a:pPr marL="0" indent="0">
              <a:buNone/>
            </a:pPr>
            <a:r>
              <a:rPr lang="en-US" sz="3600" b="1" i="1" dirty="0"/>
              <a:t>Summing It Up</a:t>
            </a:r>
            <a:endParaRPr lang="en-US" dirty="0"/>
          </a:p>
          <a:p>
            <a:r>
              <a:rPr lang="en-US" sz="3600" dirty="0"/>
              <a:t>Jesus is the Vine, and we are the branches. </a:t>
            </a:r>
          </a:p>
          <a:p>
            <a:r>
              <a:rPr lang="en-US" sz="3600" dirty="0"/>
              <a:t>When we abide in Him and desire to grow by reading the Bible and praying, our lives will bear fruit, and those around us will see God’s love in our lives</a:t>
            </a:r>
            <a:r>
              <a:rPr lang="en-US" sz="3600"/>
              <a:t>. </a:t>
            </a:r>
            <a:br>
              <a:rPr lang="en-US" sz="3600"/>
            </a:br>
            <a:r>
              <a:rPr lang="en-US" sz="3600"/>
              <a:t>They</a:t>
            </a:r>
            <a:r>
              <a:rPr lang="en-US" sz="3600" dirty="0"/>
              <a:t>, too, will come to know Jesus, the true Vine. </a:t>
            </a:r>
          </a:p>
        </p:txBody>
      </p:sp>
      <p:sp>
        <p:nvSpPr>
          <p:cNvPr id="9" name="TextBox 8">
            <a:extLst>
              <a:ext uri="{FF2B5EF4-FFF2-40B4-BE49-F238E27FC236}">
                <a16:creationId xmlns:a16="http://schemas.microsoft.com/office/drawing/2014/main" id="{F97A92F9-F5C6-E94C-97A7-32998DF60761}"/>
              </a:ext>
            </a:extLst>
          </p:cNvPr>
          <p:cNvSpPr txBox="1"/>
          <p:nvPr/>
        </p:nvSpPr>
        <p:spPr>
          <a:xfrm>
            <a:off x="10935730" y="6203092"/>
            <a:ext cx="420436" cy="276999"/>
          </a:xfrm>
          <a:prstGeom prst="rect">
            <a:avLst/>
          </a:prstGeom>
          <a:noFill/>
        </p:spPr>
        <p:txBody>
          <a:bodyPr wrap="none" rtlCol="0">
            <a:spAutoFit/>
          </a:bodyPr>
          <a:lstStyle/>
          <a:p>
            <a:r>
              <a:rPr lang="en-US" sz="1200" b="1" dirty="0"/>
              <a:t>ESV</a:t>
            </a:r>
          </a:p>
        </p:txBody>
      </p:sp>
    </p:spTree>
    <p:extLst>
      <p:ext uri="{BB962C8B-B14F-4D97-AF65-F5344CB8AC3E}">
        <p14:creationId xmlns:p14="http://schemas.microsoft.com/office/powerpoint/2010/main" val="215419007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1483</TotalTime>
  <Words>180</Words>
  <Application>Microsoft Macintosh PowerPoint</Application>
  <PresentationFormat>Widescreen</PresentationFormat>
  <Paragraphs>62</Paragraphs>
  <Slides>10</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10</vt:i4>
      </vt:variant>
    </vt:vector>
  </HeadingPairs>
  <TitlesOfParts>
    <vt:vector size="14" baseType="lpstr">
      <vt:lpstr>Arial</vt:lpstr>
      <vt:lpstr>Calibri</vt:lpstr>
      <vt:lpstr>Calibri Light</vt:lpstr>
      <vt:lpstr>Office Theme</vt:lpstr>
      <vt:lpstr>PowerPoint Presentation</vt:lpstr>
      <vt:lpstr>3.7  I Am the True Vine</vt:lpstr>
      <vt:lpstr>3.7  I Am the True Vine</vt:lpstr>
      <vt:lpstr>3.7  I Am the True Vine</vt:lpstr>
      <vt:lpstr>3.7  I Am the True Vine</vt:lpstr>
      <vt:lpstr>3.7  I Am the True Vine</vt:lpstr>
      <vt:lpstr>3.7  I Am the True Vine</vt:lpstr>
      <vt:lpstr>PowerPoint Presentation</vt:lpstr>
      <vt:lpstr>PowerPoint Presentation</vt:lpstr>
      <vt:lpstr>PowerPoint Presentation</vt:lpstr>
    </vt:vector>
  </TitlesOfParts>
  <Company/>
  <LinksUpToDate>false</LinksUpToDate>
  <SharedDoc>false</SharedDoc>
  <HyperlinksChanged>false</HyperlinksChanged>
  <AppVersion>16.0013</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Hannah Dormeier</dc:creator>
  <cp:lastModifiedBy>Hannah Dormeier</cp:lastModifiedBy>
  <cp:revision>45</cp:revision>
  <dcterms:created xsi:type="dcterms:W3CDTF">2018-07-11T19:32:05Z</dcterms:created>
  <dcterms:modified xsi:type="dcterms:W3CDTF">2018-07-13T20:37:52Z</dcterms:modified>
</cp:coreProperties>
</file>