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5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6B407F-144B-9746-B718-08C269779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9669A90-81E4-F043-B6C9-23DFEE688FF8}"/>
              </a:ext>
            </a:extLst>
          </p:cNvPr>
          <p:cNvSpPr txBox="1"/>
          <p:nvPr/>
        </p:nvSpPr>
        <p:spPr>
          <a:xfrm>
            <a:off x="8612660" y="6203092"/>
            <a:ext cx="2782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</a:t>
            </a:r>
            <a:r>
              <a:rPr lang="en-US" sz="1200" b="1" dirty="0" err="1"/>
              <a:t>Awana</a:t>
            </a:r>
            <a:r>
              <a:rPr lang="en-US" sz="1200" b="1" dirty="0"/>
              <a:t>® Clubs International. ESV</a:t>
            </a:r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6B5DD44-BDBA-404B-BC7C-81B04EAEA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2458097"/>
            <a:ext cx="10776279" cy="353754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sz="3600" dirty="0"/>
          </a:p>
          <a:p>
            <a:pPr marL="0" indent="0">
              <a:buNone/>
            </a:pPr>
            <a:r>
              <a:rPr lang="en-US" sz="3900" dirty="0"/>
              <a:t>God is our peace. In a chaotic world of uncertainties and struggles, we can experience a peace that is beyond understanding through Jesus Christ.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1.5  God is Our Peace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82BC65-F875-904C-8A45-9A3F14AF558B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B85AEBF-9993-764E-A715-F25F609361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120F287C-FC82-294F-A738-96C82916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1.5  God is Our Peace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345679C-A66B-4648-8DD6-8D34CEF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</a:p>
          <a:p>
            <a:r>
              <a:rPr lang="en-US" sz="3600" dirty="0"/>
              <a:t>We can only have peace with God through Jesus Christ. </a:t>
            </a:r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6AF31B-133F-4C44-A80C-097EFC676FC4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4107279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4A5D9CE-1E83-BE4F-A700-84996698B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1.5  God is Our Peace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can experience peace even in trials.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2D7966-8655-074F-994F-184283AE3E52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4A5D9CE-1E83-BE4F-A700-84996698B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1.5  God is Our Peace</a:t>
            </a:r>
            <a:endParaRPr lang="en-US" sz="3200" b="1" dirty="0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2D7966-8655-074F-994F-184283AE3E52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24AE468-E17E-364F-B9C1-5118A033ACCB}"/>
              </a:ext>
            </a:extLst>
          </p:cNvPr>
          <p:cNvSpPr txBox="1">
            <a:spLocks/>
          </p:cNvSpPr>
          <p:nvPr/>
        </p:nvSpPr>
        <p:spPr>
          <a:xfrm>
            <a:off x="721815" y="1656881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dirty="0"/>
          </a:p>
          <a:p>
            <a:pPr marL="0" indent="0">
              <a:buNone/>
            </a:pPr>
            <a:r>
              <a:rPr lang="en-US" sz="3600" b="1" i="1" dirty="0"/>
              <a:t>John 16:33 </a:t>
            </a:r>
            <a:endParaRPr lang="en-US" sz="3600" dirty="0"/>
          </a:p>
          <a:p>
            <a:pPr marL="0" indent="0">
              <a:buNone/>
            </a:pPr>
            <a:r>
              <a:rPr lang="en-US" sz="3600" i="1" dirty="0"/>
              <a:t>I have said these things to you, that in Me you may have peace. In the world you will have tribulation. But take heart; I have overcome the world. </a:t>
            </a:r>
            <a:endParaRPr lang="en-US" sz="3600" dirty="0"/>
          </a:p>
          <a:p>
            <a:pPr marL="0" indent="0"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None/>
            </a:pPr>
            <a:r>
              <a:rPr lang="en-US" i="1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480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B2D1249-4EDD-D442-B538-42A5E3F7B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1.5  God is Our Peace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What does God’s peace look like in a kid your age?</a:t>
            </a:r>
          </a:p>
          <a:p>
            <a:r>
              <a:rPr lang="en-US" sz="3600" dirty="0"/>
              <a:t>How can you experience God’s peace? </a:t>
            </a:r>
          </a:p>
          <a:p>
            <a:r>
              <a:rPr lang="en-US" sz="3600" dirty="0"/>
              <a:t>In what situation in your life do you need to rely on </a:t>
            </a:r>
            <a:br>
              <a:rPr lang="en-US" sz="3600" dirty="0"/>
            </a:br>
            <a:r>
              <a:rPr lang="en-US" sz="3600" dirty="0"/>
              <a:t>God’s peace?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CDA649-69D8-4543-A3B4-9FB84E14EA4B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AB1ED4C-3834-AD48-B8C1-7F24B8570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1.5  God is Our Peace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We will face trials and difficult circumstances, but we can rejoice, knowing that Jesus had victory over sin, death, and the struggles of the world. </a:t>
            </a:r>
          </a:p>
          <a:p>
            <a:r>
              <a:rPr lang="en-US" sz="3600" dirty="0"/>
              <a:t>We can experience God’s peace in difficult times when we are thankful and trust that God is always in control.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E784E1-61CE-F44D-9048-03A7B734B69E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E9239A1-6B6D-5D40-A6B8-11D04312C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1.5  God is Our Peace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71C8F5-237F-F940-9FF2-46F223C435E5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163</Words>
  <Application>Microsoft Macintosh PowerPoint</Application>
  <PresentationFormat>Widescreen</PresentationFormat>
  <Paragraphs>39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1.5  God is Our Peace</vt:lpstr>
      <vt:lpstr>1.5  God is Our Peace</vt:lpstr>
      <vt:lpstr>1.5  God is Our Peace</vt:lpstr>
      <vt:lpstr>1.5  God is Our Peace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Hannah Dormeier</cp:lastModifiedBy>
  <cp:revision>11</cp:revision>
  <dcterms:created xsi:type="dcterms:W3CDTF">2018-07-11T19:32:05Z</dcterms:created>
  <dcterms:modified xsi:type="dcterms:W3CDTF">2018-07-12T21:28:31Z</dcterms:modified>
</cp:coreProperties>
</file>