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66" r:id="rId9"/>
    <p:sldId id="262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A1BF424-B357-1345-8E3D-83F86CA533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4.7  Agents of Grace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We can never do anything to deserve God’s </a:t>
            </a:r>
            <a:br>
              <a:rPr lang="en-US" sz="3600" dirty="0"/>
            </a:br>
            <a:r>
              <a:rPr lang="en-US" sz="3600" dirty="0"/>
              <a:t>amazing grace. </a:t>
            </a:r>
          </a:p>
          <a:p>
            <a:r>
              <a:rPr lang="en-US" sz="3600" dirty="0"/>
              <a:t>His grace saves us, strengthen us, help us grow</a:t>
            </a:r>
            <a:r>
              <a:rPr lang="en-US" sz="3600"/>
              <a:t>, </a:t>
            </a:r>
            <a:br>
              <a:rPr lang="en-US" sz="3600"/>
            </a:br>
            <a:r>
              <a:rPr lang="en-US" sz="3600"/>
              <a:t>and </a:t>
            </a:r>
            <a:r>
              <a:rPr lang="en-US" sz="3600" dirty="0"/>
              <a:t>helps us share the gospel with others.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4.7  Agents of Grace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Agents of grace live out God’s grace when they grow in Christ, rely on God’s strength, and share the gospel of grace with others.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are saved through God’s grace.</a:t>
            </a:r>
            <a:endParaRPr lang="en-US" sz="5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099" y="2671055"/>
            <a:ext cx="997741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grow in Christ.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rely on God’s strength.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share the gospel.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grace seek to glorify God.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31533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4.7  Agents of Grace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1 Corinthians 15:10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But by the grace of God I am what I am, and His grace toward me was not in vain. On the contrary, I worked harder than any of them, though it was not I, but the grace of God that is with me.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4.7  Agents of Grace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is grace? </a:t>
            </a:r>
          </a:p>
          <a:p>
            <a:r>
              <a:rPr lang="en-US" sz="3600" dirty="0"/>
              <a:t>What can someone do to earn God’s grace? </a:t>
            </a:r>
          </a:p>
          <a:p>
            <a:r>
              <a:rPr lang="en-US" sz="3600" dirty="0"/>
              <a:t>How will you choose to be an agent of grace in someone’s life this week? </a:t>
            </a:r>
          </a:p>
          <a:p>
            <a:r>
              <a:rPr lang="en-US" sz="3600" dirty="0"/>
              <a:t>How can you rely on God’s grace this week to help you get through a tough situation?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1521</TotalTime>
  <Words>214</Words>
  <Application>Microsoft Macintosh PowerPoint</Application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4.7  Agents of Grace</vt:lpstr>
      <vt:lpstr>4.7  Agents of Grace</vt:lpstr>
      <vt:lpstr>4.7  Agents of Grace</vt:lpstr>
      <vt:lpstr>4.7  Agents of Grace</vt:lpstr>
      <vt:lpstr>4.7  Agents of Grace</vt:lpstr>
      <vt:lpstr>4.7  Agents of Grace</vt:lpstr>
      <vt:lpstr>4.7  Agents of Grace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49</cp:revision>
  <dcterms:created xsi:type="dcterms:W3CDTF">2018-07-11T19:32:05Z</dcterms:created>
  <dcterms:modified xsi:type="dcterms:W3CDTF">2018-07-13T21:13:35Z</dcterms:modified>
</cp:coreProperties>
</file>