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C425EF0-1673-DF41-AF2B-CB0DFEBFA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4.2  Agents of Humility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We are agents of humility when we follow Christ’s example and think of others’ needs before our own.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humility know Jesus as their Savior.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humility follow Jesus’ example.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humility point to God and others, not to self.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humility choose to do what God wants.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4.2  Agents of Humility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Philippians 2:3</a:t>
            </a:r>
            <a:br>
              <a:rPr lang="en-US" dirty="0"/>
            </a:br>
            <a:r>
              <a:rPr lang="en-US" sz="3600" i="1" dirty="0"/>
              <a:t>Do nothing from selfish ambition or conceit, but in humility count others more significant than yourselves.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4.2  Agents of Humility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to be humble? </a:t>
            </a:r>
          </a:p>
          <a:p>
            <a:r>
              <a:rPr lang="en-US" sz="3600" dirty="0"/>
              <a:t>In what areas do you struggle with pride? </a:t>
            </a:r>
          </a:p>
          <a:p>
            <a:r>
              <a:rPr lang="en-US" sz="3600" dirty="0"/>
              <a:t>How can submitting to God help you with that pride? </a:t>
            </a:r>
          </a:p>
          <a:p>
            <a:r>
              <a:rPr lang="en-US" sz="3600" dirty="0"/>
              <a:t>How can you put someone’s needs before your own this week?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4.2  Agents of Humility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our perfect example of humility. He willingly left heaven and suffered a cruel death to pay the price for our sin. </a:t>
            </a:r>
          </a:p>
          <a:p>
            <a:r>
              <a:rPr lang="en-US" sz="3600" dirty="0"/>
              <a:t>We are agents of humility when we submit to God’s plan for our lives and learn to put others’ needs before our own.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170</Words>
  <Application>Microsoft Macintosh PowerPoint</Application>
  <PresentationFormat>Widescreen</PresentationFormat>
  <Paragraphs>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4.2  Agents of Humility</vt:lpstr>
      <vt:lpstr>4.2  Agents of Humility</vt:lpstr>
      <vt:lpstr>4.2  Agents of Humility</vt:lpstr>
      <vt:lpstr>4.2  Agents of Humility</vt:lpstr>
      <vt:lpstr>4.2  Agents of Humility</vt:lpstr>
      <vt:lpstr>4.2  Agents of Humility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44</cp:revision>
  <dcterms:created xsi:type="dcterms:W3CDTF">2018-07-11T19:32:05Z</dcterms:created>
  <dcterms:modified xsi:type="dcterms:W3CDTF">2018-07-13T20:43:42Z</dcterms:modified>
</cp:coreProperties>
</file>