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6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74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A1F5096-5EDB-D147-A3D6-4AE85F1781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5EB4BE-B07B-484C-A098-1934D9CD2A3E}"/>
              </a:ext>
            </a:extLst>
          </p:cNvPr>
          <p:cNvSpPr txBox="1"/>
          <p:nvPr/>
        </p:nvSpPr>
        <p:spPr>
          <a:xfrm>
            <a:off x="8612660" y="6203092"/>
            <a:ext cx="2782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</a:t>
            </a:r>
            <a:r>
              <a:rPr lang="en-US" sz="1200" b="1" dirty="0" err="1"/>
              <a:t>Awana</a:t>
            </a:r>
            <a:r>
              <a:rPr lang="en-US" sz="1200" b="1" dirty="0"/>
              <a:t>® Clubs International. ESV</a:t>
            </a:r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506ED14-6033-7C4D-9013-E5E3B65F3B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3.3  I Am the Door</a:t>
            </a:r>
            <a:endParaRPr lang="en-US" sz="3200" b="1" dirty="0">
              <a:latin typeface="+mn-lt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95F958-671F-9A4F-AA5B-C891CCCE3D44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71804F6-4012-9744-86A8-468CCAE30E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1468877"/>
            <a:ext cx="10776279" cy="50097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Jesus is the Door of the sheep. He is the only way we can enter into a right relationship with God. 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3.3  I Am the Door</a:t>
            </a:r>
            <a:endParaRPr lang="en-US" sz="3200" b="1" dirty="0"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6C7DBA-F332-4D45-B595-3A50D634C73D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C7A7851-3FD9-D941-9DBE-B837ECD704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8B92E36-6565-E84F-94F1-0DFFA52B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3.3  I Am the Door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8A70FB8-4A49-F748-A8A7-73B264B78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0" y="2671055"/>
            <a:ext cx="9208933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Jesus knows His sheep.</a:t>
            </a:r>
            <a:r>
              <a:rPr lang="en-US" b="1" dirty="0"/>
              <a:t> 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B1DAB7-55F9-ED43-BBAA-1726732D6D1B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50588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5EAFDCE-D51E-8F4A-8523-5A91A14B6A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120F287C-FC82-294F-A738-96C82916C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3.3  I Am the Door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345679C-A66B-4648-8DD6-8D34CEF4A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508542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We cannot enter the fold on our own. </a:t>
            </a:r>
            <a:endParaRPr lang="en-US" sz="4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18DBD6-2872-CC45-9F33-6DCB6DE6BF65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4107279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399DEDA-AC2D-E743-AC32-02D192248D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3.3  I Am the Door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Jesus is the door.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399DEDA-AC2D-E743-AC32-02D192248D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3.3  I Am the Door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We can be safe from the punishment of sin.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1105498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4A0AA1D-19EE-C649-93B9-975AF9959F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3.3  I Am the Door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78FAB4-B42A-9D46-91E3-D65BC5D27873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C405DEF-FEF3-DB47-9AA2-4C355CE593B8}"/>
              </a:ext>
            </a:extLst>
          </p:cNvPr>
          <p:cNvSpPr txBox="1">
            <a:spLocks/>
          </p:cNvSpPr>
          <p:nvPr/>
        </p:nvSpPr>
        <p:spPr>
          <a:xfrm>
            <a:off x="791099" y="1758743"/>
            <a:ext cx="10565065" cy="45828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b="1" i="1" dirty="0"/>
              <a:t>Memorize</a:t>
            </a:r>
            <a:endParaRPr lang="en-US" sz="3600" dirty="0"/>
          </a:p>
          <a:p>
            <a:pPr marL="0" indent="0">
              <a:buNone/>
            </a:pPr>
            <a:r>
              <a:rPr lang="en-US" sz="3600" b="1" i="1" dirty="0"/>
              <a:t>John 10:7</a:t>
            </a:r>
            <a:br>
              <a:rPr lang="en-US" dirty="0"/>
            </a:br>
            <a:r>
              <a:rPr lang="en-US" sz="3600" i="1" dirty="0"/>
              <a:t>So Jesus again said to them, “Truly, truly, I say to you, </a:t>
            </a:r>
            <a:br>
              <a:rPr lang="en-US" sz="3600" i="1" dirty="0"/>
            </a:br>
            <a:r>
              <a:rPr lang="en-US" sz="3600" i="1" dirty="0"/>
              <a:t>I am the door of the sheep.”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i="1" dirty="0"/>
              <a:t> </a:t>
            </a: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83636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FAB9FEC-2FC3-6148-8057-4E52FDE463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3.3  I Am the Door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3600" dirty="0"/>
              <a:t>How did Jesus make it possible for you to enter into a relationship with God? </a:t>
            </a:r>
          </a:p>
          <a:p>
            <a:r>
              <a:rPr lang="en-US" sz="3600" dirty="0"/>
              <a:t>What does Jesus offer all of us? </a:t>
            </a:r>
          </a:p>
          <a:p>
            <a:r>
              <a:rPr lang="en-US" sz="3600" dirty="0"/>
              <a:t>How do you feel knowing that Jesus is the Door, the only way, into a relationship with God? 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D28E0B-A00B-A24E-A75B-BA484A7E0231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B6E317A-CB17-2048-8179-2A1915D2D6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3.3  I Am the Door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3600" dirty="0"/>
              <a:t>Everyone is born a sinner and an enemy of God. There is nothing we can do on our own to be right with Him. </a:t>
            </a:r>
          </a:p>
          <a:p>
            <a:r>
              <a:rPr lang="en-US" sz="3600" dirty="0"/>
              <a:t>Jesus came to earth, lived a perfect life, and died to take the punishment for sin. </a:t>
            </a:r>
          </a:p>
          <a:p>
            <a:r>
              <a:rPr lang="en-US" sz="3600" dirty="0"/>
              <a:t>Jesus is the Door, the only way we can enter into a right relationship with God.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7A92F9-F5C6-E94C-97A7-32998DF60761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1442</TotalTime>
  <Words>180</Words>
  <Application>Microsoft Macintosh PowerPoint</Application>
  <PresentationFormat>Widescreen</PresentationFormat>
  <Paragraphs>53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3.3  I Am the Door</vt:lpstr>
      <vt:lpstr>3.3  I Am the Door</vt:lpstr>
      <vt:lpstr>3.3  I Am the Door</vt:lpstr>
      <vt:lpstr>3.3  I Am the Door</vt:lpstr>
      <vt:lpstr>3.3  I Am the Door</vt:lpstr>
      <vt:lpstr>3.3  I Am the Door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Hannah Dormeier</cp:lastModifiedBy>
  <cp:revision>35</cp:revision>
  <dcterms:created xsi:type="dcterms:W3CDTF">2018-07-11T19:32:05Z</dcterms:created>
  <dcterms:modified xsi:type="dcterms:W3CDTF">2018-07-13T19:33:14Z</dcterms:modified>
</cp:coreProperties>
</file>