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7" r:id="rId6"/>
    <p:sldId id="268" r:id="rId7"/>
    <p:sldId id="266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3A440B5-D62B-904E-8DE1-A05EAB36A5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5EB4BE-B07B-484C-A098-1934D9CD2A3E}"/>
              </a:ext>
            </a:extLst>
          </p:cNvPr>
          <p:cNvSpPr txBox="1"/>
          <p:nvPr/>
        </p:nvSpPr>
        <p:spPr>
          <a:xfrm>
            <a:off x="8612660" y="6203092"/>
            <a:ext cx="2782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</a:t>
            </a:r>
            <a:r>
              <a:rPr lang="en-US" sz="1200" b="1" dirty="0" err="1"/>
              <a:t>Awana</a:t>
            </a:r>
            <a:r>
              <a:rPr lang="en-US" sz="1200" b="1" dirty="0"/>
              <a:t>® Clubs International. ESV</a:t>
            </a:r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736D957-8845-2148-B3B0-66C99D35F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4.4  Agents of Obedience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95F958-671F-9A4F-AA5B-C891CCCE3D44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0FC378-9C23-9D4F-A07C-74FDD43985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1468877"/>
            <a:ext cx="10776279" cy="5009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Agents of obedience show their love for God when they obey quickly with a good attitude.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4.4  Agents of Obedience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6C7DBA-F332-4D45-B595-3A50D634C73D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E058C69-F7AE-EB4A-87C7-D4F3B3500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4.4  Agents of Obedience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2671055"/>
            <a:ext cx="9539674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obedience have a relationship </a:t>
            </a:r>
            <a:br>
              <a:rPr lang="en-US" sz="3600" dirty="0"/>
            </a:br>
            <a:r>
              <a:rPr lang="en-US" sz="3600" dirty="0"/>
              <a:t>with God. </a:t>
            </a:r>
            <a:r>
              <a:rPr lang="en-US" sz="4400" dirty="0"/>
              <a:t>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B1DAB7-55F9-ED43-BBAA-1726732D6D1B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4.4  Agents of Obedience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obedience keep God’s commands.</a:t>
            </a:r>
            <a:r>
              <a:rPr lang="en-US" b="1" dirty="0"/>
              <a:t> </a:t>
            </a:r>
            <a:r>
              <a:rPr lang="en-US" sz="3600" dirty="0"/>
              <a:t> 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4.4  Agents of Obedience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obedience have a humble attitude.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296220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4.4  Agents of Obedience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obedience display their love to God. 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3105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94905B2-7DA5-214D-9972-ED3261123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4.4  Agents of Obedience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C405DEF-FEF3-DB47-9AA2-4C355CE593B8}"/>
              </a:ext>
            </a:extLst>
          </p:cNvPr>
          <p:cNvSpPr txBox="1">
            <a:spLocks/>
          </p:cNvSpPr>
          <p:nvPr/>
        </p:nvSpPr>
        <p:spPr>
          <a:xfrm>
            <a:off x="791099" y="1758743"/>
            <a:ext cx="10565065" cy="4582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b="1" i="1" dirty="0"/>
              <a:t>Memorize</a:t>
            </a:r>
            <a:endParaRPr lang="en-US" sz="3600" dirty="0"/>
          </a:p>
          <a:p>
            <a:pPr marL="0" indent="0">
              <a:buNone/>
            </a:pPr>
            <a:r>
              <a:rPr lang="en-US" sz="3600" b="1" i="1" dirty="0"/>
              <a:t>John 14:15</a:t>
            </a:r>
            <a:endParaRPr lang="en-US" dirty="0"/>
          </a:p>
          <a:p>
            <a:pPr marL="0" indent="0">
              <a:buNone/>
            </a:pPr>
            <a:r>
              <a:rPr lang="en-US" sz="3600" i="1" dirty="0"/>
              <a:t>If you love Me, you will keep My commandments.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dirty="0"/>
              <a:t> </a:t>
            </a: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83636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14787FD-B3E1-074B-AA25-2BDA913A2B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4.4  Agents of Obedience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Why is it sometimes hard to obey? </a:t>
            </a:r>
          </a:p>
          <a:p>
            <a:r>
              <a:rPr lang="en-US" sz="3600" dirty="0"/>
              <a:t>Why is it hard to have a right attitude when we obey? </a:t>
            </a:r>
          </a:p>
          <a:p>
            <a:r>
              <a:rPr lang="en-US" sz="3600" dirty="0"/>
              <a:t>How can God’s Word and prayer help you with your attitude toward those in authority? </a:t>
            </a:r>
          </a:p>
          <a:p>
            <a:r>
              <a:rPr lang="en-US" sz="3600" dirty="0"/>
              <a:t>How can you be an agent of obedience in your home? school?</a:t>
            </a:r>
            <a:r>
              <a:rPr lang="en-US" b="1" dirty="0"/>
              <a:t> </a:t>
            </a: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D28E0B-A00B-A24E-A75B-BA484A7E023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56E9542-B0F2-9540-9717-698478C9B8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4.4  Agents of Obedience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God gave us rules to protect us, help us, and keep us safe. He placed in our lives authority figures we need to obey. </a:t>
            </a:r>
          </a:p>
          <a:p>
            <a:r>
              <a:rPr lang="en-US" sz="3600" dirty="0"/>
              <a:t>We display our love for God when we humbly obey God’s Word and those in authority over us.</a:t>
            </a:r>
            <a:endParaRPr lang="en-US" sz="4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7A92F9-F5C6-E94C-97A7-32998DF6076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1502</TotalTime>
  <Words>171</Words>
  <Application>Microsoft Macintosh PowerPoint</Application>
  <PresentationFormat>Widescreen</PresentationFormat>
  <Paragraphs>49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4.4  Agents of Obedience</vt:lpstr>
      <vt:lpstr>4.4  Agents of Obedience</vt:lpstr>
      <vt:lpstr>4.4  Agents of Obedience</vt:lpstr>
      <vt:lpstr>4.4  Agents of Obedience</vt:lpstr>
      <vt:lpstr>4.4  Agents of Obedience</vt:lpstr>
      <vt:lpstr>4.4  Agents of Obedience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Hannah Dormeier</cp:lastModifiedBy>
  <cp:revision>46</cp:revision>
  <dcterms:created xsi:type="dcterms:W3CDTF">2018-07-11T19:32:05Z</dcterms:created>
  <dcterms:modified xsi:type="dcterms:W3CDTF">2018-07-13T20:55:28Z</dcterms:modified>
</cp:coreProperties>
</file>