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F1C6EC0C-351C-474D-9917-FEC82E0306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God’s Word convicts us when we sin and shows us how we can correct our behavior to be more like Christ.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208933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helps us understand our heart.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shows us when we sin. 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shows us how to change.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God’s Word Helps us become more like Jesus.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971142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Hebrews 4:12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For the word of God is living and active, sharper than any two-edged sword, piercing to the division of soul and of spirit, of joints and of marrow, and discerning the thoughts and intentions of the heart.</a:t>
            </a: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when you are corrected? </a:t>
            </a:r>
          </a:p>
          <a:p>
            <a:r>
              <a:rPr lang="en-US" sz="3600" dirty="0"/>
              <a:t>What is an area of your life that you need to change? </a:t>
            </a:r>
          </a:p>
          <a:p>
            <a:r>
              <a:rPr lang="en-US" sz="3600" dirty="0"/>
              <a:t>How can God’s Word help correct that area of </a:t>
            </a:r>
            <a:br>
              <a:rPr lang="en-US" sz="3600" dirty="0"/>
            </a:br>
            <a:r>
              <a:rPr lang="en-US" sz="3600" dirty="0"/>
              <a:t>your life? 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2.7  The Bible Is Helpful to Correct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God’s Word is alive and powerful. It reveals what is in our hearts. </a:t>
            </a:r>
          </a:p>
          <a:p>
            <a:r>
              <a:rPr lang="en-US" sz="3600" dirty="0"/>
              <a:t>God’s Word will show us when we sin, and the Holy Spirit will use God’s Word to correct our behavior so that we can become more like Christ.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225</Words>
  <Application>Microsoft Macintosh PowerPoint</Application>
  <PresentationFormat>Widescreen</PresentationFormat>
  <Paragraphs>56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2.7  The Bible Is Helpful to Correct</vt:lpstr>
      <vt:lpstr>2.7  The Bible Is Helpful to Correct</vt:lpstr>
      <vt:lpstr>2.7  The Bible Is Helpful to Correct</vt:lpstr>
      <vt:lpstr>2.7  The Bible Is Helpful to Correct</vt:lpstr>
      <vt:lpstr>2.7  The Bible Is Helpful to Correct</vt:lpstr>
      <vt:lpstr>2.7  The Bible Is Helpful to Correct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27</cp:revision>
  <dcterms:created xsi:type="dcterms:W3CDTF">2018-07-11T19:32:05Z</dcterms:created>
  <dcterms:modified xsi:type="dcterms:W3CDTF">2018-07-13T18:51:20Z</dcterms:modified>
</cp:coreProperties>
</file>