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C1F4B06-DF1C-EB49-8E4B-5EA68A4F9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4.5  Agents of Honor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We are agents of honor when we glorify God by sacrificially loving and respecting others.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honor show respect and give preference to others.</a:t>
            </a:r>
            <a:r>
              <a:rPr lang="en-US" b="1" dirty="0"/>
              <a:t> </a:t>
            </a:r>
            <a:r>
              <a:rPr lang="en-US" sz="44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099" y="2671055"/>
            <a:ext cx="9977419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honor follow Christ’s example of honor.   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honor respect others even when they do not feel like it.</a:t>
            </a:r>
            <a:endParaRPr lang="en-US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honor show they are disciples of Jesus.</a:t>
            </a:r>
            <a:endParaRPr lang="en-US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4.5  Agents of Honor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Romans 12:10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Love one another with brotherly affection. Outdo one another in showing honor.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4.5  Agents of Honor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does it mean when someone shows honor? </a:t>
            </a:r>
          </a:p>
          <a:p>
            <a:r>
              <a:rPr lang="en-US" sz="3600" dirty="0"/>
              <a:t>How can you show someone in your home honor? </a:t>
            </a:r>
          </a:p>
          <a:p>
            <a:r>
              <a:rPr lang="en-US" sz="3600" dirty="0"/>
              <a:t>How can you show someone in your school or </a:t>
            </a:r>
            <a:br>
              <a:rPr lang="en-US" sz="3600" dirty="0"/>
            </a:br>
            <a:r>
              <a:rPr lang="en-US" sz="3600" dirty="0"/>
              <a:t>church honor?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4.5  Agents of Honor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Honor is showing respect and giving preference </a:t>
            </a:r>
            <a:br>
              <a:rPr lang="en-US" sz="3600" dirty="0"/>
            </a:br>
            <a:r>
              <a:rPr lang="en-US" sz="3600" dirty="0"/>
              <a:t>to others. </a:t>
            </a:r>
          </a:p>
          <a:p>
            <a:r>
              <a:rPr lang="en-US" sz="3600" dirty="0"/>
              <a:t>We show others we are a follower of Jesus </a:t>
            </a:r>
            <a:r>
              <a:rPr lang="en-US" sz="3600"/>
              <a:t>when </a:t>
            </a:r>
            <a:br>
              <a:rPr lang="en-US" sz="3600"/>
            </a:br>
            <a:r>
              <a:rPr lang="en-US" sz="3600"/>
              <a:t>we </a:t>
            </a:r>
            <a:r>
              <a:rPr lang="en-US" sz="3600" dirty="0"/>
              <a:t>love and honor one another.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1508</TotalTime>
  <Words>167</Words>
  <Application>Microsoft Macintosh PowerPoint</Application>
  <PresentationFormat>Widescreen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4.5  Agents of Honor</vt:lpstr>
      <vt:lpstr>4.5  Agents of Honor</vt:lpstr>
      <vt:lpstr>4.5  Agents of Honor</vt:lpstr>
      <vt:lpstr>4.5  Agents of Honor</vt:lpstr>
      <vt:lpstr>4.5  Agents of Honor</vt:lpstr>
      <vt:lpstr>4.5  Agents of Honor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47</cp:revision>
  <dcterms:created xsi:type="dcterms:W3CDTF">2018-07-11T19:32:05Z</dcterms:created>
  <dcterms:modified xsi:type="dcterms:W3CDTF">2018-07-13T21:01:02Z</dcterms:modified>
</cp:coreProperties>
</file>