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7" r:id="rId7"/>
    <p:sldId id="268" r:id="rId8"/>
    <p:sldId id="266" r:id="rId9"/>
    <p:sldId id="262" r:id="rId10"/>
    <p:sldId id="263"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ABA9CE9-3F05-D843-A930-16C5E6209C43}"/>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The 66 books of the Bible are complete and perfect. </a:t>
            </a:r>
          </a:p>
          <a:p>
            <a:r>
              <a:rPr lang="en-US" sz="3600" dirty="0"/>
              <a:t>The books that are in the Bible meet the standard set by early church leaders. We can be confident that the Bible we hold in our hands is the complete, inspired, Word of God. </a:t>
            </a:r>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God’s Word is complete. Each of the 66 books in the Bible meet the standards for belonging in the Bible. </a:t>
            </a:r>
          </a:p>
          <a:p>
            <a:pPr marL="0" indent="0">
              <a:buNone/>
            </a:pPr>
            <a:r>
              <a:rPr lang="en-US" sz="3600" dirty="0"/>
              <a:t> </a:t>
            </a:r>
          </a:p>
          <a:p>
            <a:pPr marL="0" indent="0">
              <a:buNone/>
            </a:pPr>
            <a:r>
              <a:rPr lang="en-US" b="1" dirty="0"/>
              <a:t> </a:t>
            </a:r>
            <a:endParaRPr lang="en-US" dirty="0"/>
          </a:p>
          <a:p>
            <a:pPr marL="0" indent="0">
              <a:buNone/>
            </a:pPr>
            <a:r>
              <a:rPr lang="en-US" dirty="0"/>
              <a:t>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The Bible is complete and perfect.</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Each book of the Bible has a certain type of writer.</a:t>
            </a:r>
            <a:r>
              <a:rPr lang="en-US" b="1" dirty="0"/>
              <a:t> </a:t>
            </a:r>
            <a:endParaRPr lang="en-US" dirty="0"/>
          </a:p>
        </p:txBody>
      </p:sp>
      <p:sp>
        <p:nvSpPr>
          <p:cNvPr id="7" name="TextBox 6">
            <a:extLst>
              <a:ext uri="{FF2B5EF4-FFF2-40B4-BE49-F238E27FC236}">
                <a16:creationId xmlns:a16="http://schemas.microsoft.com/office/drawing/2014/main" id="{A718DBD6-2872-CC45-9F33-6DCB6DE6BF65}"/>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All the books of the Bible agree with </a:t>
            </a:r>
            <a:br>
              <a:rPr lang="en-US" sz="3600" dirty="0"/>
            </a:br>
            <a:r>
              <a:rPr lang="en-US" sz="3600" dirty="0"/>
              <a:t>one another.</a:t>
            </a:r>
            <a:endParaRPr lang="en-US" sz="4400" dirty="0"/>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All the books of the Bible were inspired by the Holy Spirit.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068473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We can trust God’s Word.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670827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2.5  The Bible Is The Standard</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2 Peter 3:2</a:t>
            </a:r>
            <a:endParaRPr lang="en-US" dirty="0"/>
          </a:p>
          <a:p>
            <a:pPr marL="0" indent="0">
              <a:buNone/>
            </a:pPr>
            <a:r>
              <a:rPr lang="en-US" sz="3600" i="1" dirty="0"/>
              <a:t>That you should remember the predictions of the holy prophets and the commandment of the Lord and Savior through your apostles.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6836369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2.5  The Bible Is The Standard</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How do you know the Bible is the complete Word </a:t>
            </a:r>
            <a:br>
              <a:rPr lang="en-US" sz="3600" dirty="0"/>
            </a:br>
            <a:r>
              <a:rPr lang="en-US" sz="3600" dirty="0"/>
              <a:t>of God? </a:t>
            </a:r>
          </a:p>
          <a:p>
            <a:r>
              <a:rPr lang="en-US" sz="3600" dirty="0"/>
              <a:t>How does knowing the Bible is complete and true encourage you? </a:t>
            </a:r>
          </a:p>
          <a:p>
            <a:r>
              <a:rPr lang="en-US" sz="3600" dirty="0"/>
              <a:t>Why is it important to cherish and trust the 66 books of the Bible?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1384</TotalTime>
  <Words>217</Words>
  <Application>Microsoft Macintosh PowerPoint</Application>
  <PresentationFormat>Widescreen</PresentationFormat>
  <Paragraphs>53</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PowerPoint Presentation</vt:lpstr>
      <vt:lpstr>2.5  The Bible Is The Standard</vt:lpstr>
      <vt:lpstr>2.5  The Bible Is The Standard</vt:lpstr>
      <vt:lpstr>2.5  The Bible Is The Standard</vt:lpstr>
      <vt:lpstr>2.5  The Bible Is The Standard</vt:lpstr>
      <vt:lpstr>2.5  The Bible Is The Standard</vt:lpstr>
      <vt:lpstr>2.5  The Bible Is The Standard</vt:lpstr>
      <vt:lpstr>2.5  The Bible Is The Standard</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23</cp:revision>
  <dcterms:created xsi:type="dcterms:W3CDTF">2018-07-11T19:32:05Z</dcterms:created>
  <dcterms:modified xsi:type="dcterms:W3CDTF">2018-07-13T18:36:53Z</dcterms:modified>
</cp:coreProperties>
</file>