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C1F5BD-E195-4649-A648-1F78D09BD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The Holy Spirit told the writers of the Bible exactly what to write. We can believe with confidence that the Bible contains God’s inspired words.</a:t>
            </a: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The Bible is inspired by God.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</a:p>
          <a:p>
            <a:r>
              <a:rPr lang="en-US" sz="3600" dirty="0"/>
              <a:t>The Bible is true.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is for you and me!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is profitable for us.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64084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2 Timothy 3:16-17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All Scripture is breathed out by God and profitable for teaching, for reproof, for correction, and for training in righteousness.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That the man of God may be complete, equipped for every good work.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What does it mean that God’s Word was inspired? </a:t>
            </a:r>
          </a:p>
          <a:p>
            <a:r>
              <a:rPr lang="en-US" sz="3600" dirty="0"/>
              <a:t>Who inspired the writers of the Bible? </a:t>
            </a:r>
          </a:p>
          <a:p>
            <a:r>
              <a:rPr lang="en-US" sz="3600" dirty="0"/>
              <a:t>How can the Bible be profitable to you this week in a specific situation you are facing? </a:t>
            </a:r>
          </a:p>
          <a:p>
            <a:r>
              <a:rPr lang="en-US" sz="3600" dirty="0"/>
              <a:t>How can reading God’s Word be profitable to you in your relationship with others?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2.2  The Bible Is God’s Inspired Word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We know the Bible is 100 per cent true because the Holy Spirit told the writers what to write. </a:t>
            </a:r>
          </a:p>
          <a:p>
            <a:r>
              <a:rPr lang="en-US" sz="3600" dirty="0"/>
              <a:t>All of the Bible is profitable and changes us to be more like Christ, because the Bible contains the very words of God, written to us.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189</Words>
  <Application>Microsoft Macintosh PowerPoint</Application>
  <PresentationFormat>Widescreen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2.2  The Bible Is God’s Inspired Word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17</cp:revision>
  <dcterms:created xsi:type="dcterms:W3CDTF">2018-07-11T19:32:05Z</dcterms:created>
  <dcterms:modified xsi:type="dcterms:W3CDTF">2018-07-13T18:22:55Z</dcterms:modified>
</cp:coreProperties>
</file>