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20" d="100"/>
          <a:sy n="120" d="100"/>
        </p:scale>
        <p:origin x="-12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9E725BB-F7F3-7F46-A7FF-197CFCA17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DD843B7-EC0F-C343-AAD7-0DE73F851017}"/>
              </a:ext>
            </a:extLst>
          </p:cNvPr>
          <p:cNvSpPr txBox="1"/>
          <p:nvPr/>
        </p:nvSpPr>
        <p:spPr>
          <a:xfrm>
            <a:off x="8612660" y="6203092"/>
            <a:ext cx="278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5B84FA-53B4-AB46-A143-45DF20901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14D7A8B-F9A2-474F-8C18-1436676BC785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E8A7B50-F7C5-874F-A8CA-AAE49161B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900" dirty="0"/>
              <a:t>Jesus is our advocate before God. When we trust Jesus as Savior, we can pray to God — anytime or anywhere — and be confident that He will hear and answer our prayers based on His plans for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A6FD0E0-06F1-3E49-AD22-ED6147D9CEC3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72ED867-76EF-B040-9EED-AEB0292D4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We are sinners.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05BA08D-5DA0-E240-BB7D-73BB5E1E62EE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77D67E-01FA-C144-9B23-33D0B883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have a Savior.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ED04A95-DB55-5349-8A0E-5FEF282C075E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20AD095-7C12-0B4E-AB07-562E5A162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have an Advocate.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9A3E7C0-2E19-084A-883C-170513D8109D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4F2D8B8-4CA3-CB45-86A5-CEB02B951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can come boldly before God.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0C64F1F-E1E4-1D4F-B187-B548D324B7F6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8623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4F2D8B8-4CA3-CB45-86A5-CEB02B951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0C64F1F-E1E4-1D4F-B187-B548D324B7F6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C47A11AD-ACDB-DC43-8AE6-1AD622CF2C73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1 John 2:1 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My little children, I am writing these things to you so that you may not sin. But if anyone does sin, we have an Advocate with the Father, Jesus Christ the righteous</a:t>
            </a:r>
            <a:r>
              <a:rPr lang="en-US" sz="3600" dirty="0"/>
              <a:t>.</a:t>
            </a: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20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C2F9DF5-0111-504F-98EB-EEA4A8779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does knowing you have an advocate help you when you pray? </a:t>
            </a:r>
          </a:p>
          <a:p>
            <a:r>
              <a:rPr lang="en-US" sz="3600" dirty="0"/>
              <a:t>When can you pray? </a:t>
            </a:r>
          </a:p>
          <a:p>
            <a:r>
              <a:rPr lang="en-US" sz="3600" dirty="0"/>
              <a:t>What are three things you want to talk to God </a:t>
            </a:r>
            <a:br>
              <a:rPr lang="en-US" sz="3600" dirty="0"/>
            </a:br>
            <a:r>
              <a:rPr lang="en-US" sz="3600" dirty="0"/>
              <a:t>about today?</a:t>
            </a:r>
            <a:r>
              <a:rPr lang="en-US" sz="40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2F30F79-1401-A442-9520-A85CE9B9BA29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3BC5D87-2EA2-5D4D-A60B-36BF5D9E7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our advocate. He goes before God </a:t>
            </a:r>
            <a:r>
              <a:rPr lang="en-US" sz="3600"/>
              <a:t>on </a:t>
            </a:r>
            <a:br>
              <a:rPr lang="en-US" sz="3600"/>
            </a:br>
            <a:r>
              <a:rPr lang="en-US" sz="3600"/>
              <a:t>our </a:t>
            </a:r>
            <a:r>
              <a:rPr lang="en-US" sz="3600" dirty="0"/>
              <a:t>behalf. </a:t>
            </a:r>
          </a:p>
          <a:p>
            <a:r>
              <a:rPr lang="en-US" sz="3600" dirty="0"/>
              <a:t>We can pray about anything, anytime. </a:t>
            </a:r>
          </a:p>
          <a:p>
            <a:r>
              <a:rPr lang="en-US" sz="3600" dirty="0"/>
              <a:t>We can be confident that God hears our prayers because Jesus is our advocate.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C63B449-7FA7-7A42-BD96-297C549F4A45}"/>
              </a:ext>
            </a:extLst>
          </p:cNvPr>
          <p:cNvSpPr txBox="1"/>
          <p:nvPr/>
        </p:nvSpPr>
        <p:spPr>
          <a:xfrm>
            <a:off x="10935730" y="6203092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193</Words>
  <Application>Microsoft Macintosh PowerPoint</Application>
  <PresentationFormat>Custom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1.3  God the Son is Our Advocate</vt:lpstr>
      <vt:lpstr>1.3  God the Son is Our Advocate</vt:lpstr>
      <vt:lpstr>1.3  God the Son is Our Advocate</vt:lpstr>
      <vt:lpstr>1.3  God the Son is Our Advocate</vt:lpstr>
      <vt:lpstr>1.3  God the Son is Our Advocate</vt:lpstr>
      <vt:lpstr>1.3  God the Son is Our Advocate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11</cp:revision>
  <dcterms:created xsi:type="dcterms:W3CDTF">2018-07-11T19:32:05Z</dcterms:created>
  <dcterms:modified xsi:type="dcterms:W3CDTF">2018-08-13T15:00:03Z</dcterms:modified>
</cp:coreProperties>
</file>