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6"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74"/>
  </p:normalViewPr>
  <p:slideViewPr>
    <p:cSldViewPr snapToGrid="0" snapToObjects="1">
      <p:cViewPr varScale="1">
        <p:scale>
          <a:sx n="131" d="100"/>
          <a:sy n="131" d="100"/>
        </p:scale>
        <p:origin x="37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411D6C6-A949-EC4D-A430-624B628ED511}"/>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A3495D-EE3A-194D-BA4F-29416C5F33C8}"/>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E60361-1A36-294B-81B8-2AC8D3404A73}"/>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529F03-A779-1F4C-A691-D43A8D61EFFB}"/>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1C24849-858F-F444-950F-8920ADC4C108}"/>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C2AF7A9-8728-9348-824B-0FE236B25B47}"/>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6" name="Footer Placeholder 5">
            <a:extLst>
              <a:ext uri="{FF2B5EF4-FFF2-40B4-BE49-F238E27FC236}">
                <a16:creationId xmlns:a16="http://schemas.microsoft.com/office/drawing/2014/main"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FFF7F3F-E614-B84C-A868-38A2FEBEE0E8}"/>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8" name="Footer Placeholder 7">
            <a:extLst>
              <a:ext uri="{FF2B5EF4-FFF2-40B4-BE49-F238E27FC236}">
                <a16:creationId xmlns:a16="http://schemas.microsoft.com/office/drawing/2014/main"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6EE99D6-DB3D-4D41-8041-38F478003B61}"/>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4" name="Footer Placeholder 3">
            <a:extLst>
              <a:ext uri="{FF2B5EF4-FFF2-40B4-BE49-F238E27FC236}">
                <a16:creationId xmlns:a16="http://schemas.microsoft.com/office/drawing/2014/main"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7F8226-9B17-1049-896D-2E82D40066EF}"/>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3" name="Footer Placeholder 2">
            <a:extLst>
              <a:ext uri="{FF2B5EF4-FFF2-40B4-BE49-F238E27FC236}">
                <a16:creationId xmlns:a16="http://schemas.microsoft.com/office/drawing/2014/main"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2434D96-41D9-F740-B452-40481F9AD4FA}"/>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6" name="Footer Placeholder 5">
            <a:extLst>
              <a:ext uri="{FF2B5EF4-FFF2-40B4-BE49-F238E27FC236}">
                <a16:creationId xmlns:a16="http://schemas.microsoft.com/office/drawing/2014/main"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AA77414-66E5-8444-8416-654D2941C094}"/>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6" name="Footer Placeholder 5">
            <a:extLst>
              <a:ext uri="{FF2B5EF4-FFF2-40B4-BE49-F238E27FC236}">
                <a16:creationId xmlns:a16="http://schemas.microsoft.com/office/drawing/2014/main"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a:extLst>
              <a:ext uri="{FF2B5EF4-FFF2-40B4-BE49-F238E27FC236}">
                <a16:creationId xmlns:a16="http://schemas.microsoft.com/office/drawing/2014/main" id="{120B3AAB-5037-1A41-A1B5-4CDC55BAC74A}"/>
              </a:ext>
            </a:extLst>
          </p:cNvPr>
          <p:cNvPicPr>
            <a:picLocks noChangeAspect="1"/>
          </p:cNvPicPr>
          <p:nvPr/>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8E5EB4BE-B07B-484C-A098-1934D9CD2A3E}"/>
              </a:ext>
            </a:extLst>
          </p:cNvPr>
          <p:cNvSpPr txBox="1"/>
          <p:nvPr/>
        </p:nvSpPr>
        <p:spPr>
          <a:xfrm>
            <a:off x="8612660" y="6203092"/>
            <a:ext cx="2782557" cy="276999"/>
          </a:xfrm>
          <a:prstGeom prst="rect">
            <a:avLst/>
          </a:prstGeom>
          <a:noFill/>
        </p:spPr>
        <p:txBody>
          <a:bodyPr wrap="none" rtlCol="0">
            <a:spAutoFit/>
          </a:bodyPr>
          <a:lstStyle/>
          <a:p>
            <a:r>
              <a:rPr lang="en-US" sz="1200" b="1" dirty="0"/>
              <a:t>© 2018 </a:t>
            </a:r>
            <a:r>
              <a:rPr lang="en-US" sz="1200" b="1" dirty="0" err="1"/>
              <a:t>Awana</a:t>
            </a:r>
            <a:r>
              <a:rPr lang="en-US" sz="1200" b="1" dirty="0"/>
              <a:t>® Clubs International. ESV</a:t>
            </a:r>
          </a:p>
        </p:txBody>
      </p:sp>
    </p:spTree>
    <p:extLst>
      <p:ext uri="{BB962C8B-B14F-4D97-AF65-F5344CB8AC3E}">
        <p14:creationId xmlns:p14="http://schemas.microsoft.com/office/powerpoint/2010/main" val="1151929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71804F6-4012-9744-86A8-468CCAE30EEE}"/>
              </a:ext>
            </a:extLst>
          </p:cNvPr>
          <p:cNvPicPr>
            <a:picLocks noChangeAspect="1"/>
          </p:cNvPicPr>
          <p:nvPr/>
        </p:nvPicPr>
        <p:blipFill>
          <a:blip r:embed="rId2"/>
          <a:stretch>
            <a:fillRect/>
          </a:stretch>
        </p:blipFill>
        <p:spPr>
          <a:xfrm>
            <a:off x="0" y="0"/>
            <a:ext cx="12192000" cy="6858000"/>
          </a:xfrm>
          <a:prstGeom prst="rect">
            <a:avLst/>
          </a:prstGeom>
        </p:spPr>
      </p:pic>
      <p:sp>
        <p:nvSpPr>
          <p:cNvPr id="6" name="Content Placeholder 2">
            <a:extLst>
              <a:ext uri="{FF2B5EF4-FFF2-40B4-BE49-F238E27FC236}">
                <a16:creationId xmlns:a16="http://schemas.microsoft.com/office/drawing/2014/main" id="{C43D5D1E-DF2F-F744-A43D-E156ECD69E61}"/>
              </a:ext>
            </a:extLst>
          </p:cNvPr>
          <p:cNvSpPr>
            <a:spLocks noGrp="1"/>
          </p:cNvSpPr>
          <p:nvPr>
            <p:ph idx="1"/>
          </p:nvPr>
        </p:nvSpPr>
        <p:spPr>
          <a:xfrm>
            <a:off x="721814" y="1468877"/>
            <a:ext cx="10776279" cy="5009744"/>
          </a:xfrm>
        </p:spPr>
        <p:txBody>
          <a:bodyPr>
            <a:normAutofit/>
          </a:bodyPr>
          <a:lstStyle/>
          <a:p>
            <a:pPr marL="0" indent="0">
              <a:buNone/>
            </a:pPr>
            <a:r>
              <a:rPr lang="en-US" sz="3600" b="1" i="1" dirty="0"/>
              <a:t>Lesson Summary</a:t>
            </a:r>
            <a:endParaRPr lang="en-US" dirty="0"/>
          </a:p>
          <a:p>
            <a:pPr marL="0" indent="0">
              <a:buNone/>
            </a:pPr>
            <a:r>
              <a:rPr lang="en-US" sz="3900" dirty="0"/>
              <a:t>God gave us His inspired Word, the Bible, which is our special revelation from God. The Holy Spirit helps us understand the perfect and true words of God. We can be confident that the Bible is whole and complete, without error. We can recognize God’s Word is trustworthy and has the power to change our lives.</a:t>
            </a:r>
            <a:endParaRPr lang="en-US" sz="3600" dirty="0"/>
          </a:p>
        </p:txBody>
      </p:sp>
      <p:sp>
        <p:nvSpPr>
          <p:cNvPr id="7" name="Title 6">
            <a:extLst>
              <a:ext uri="{FF2B5EF4-FFF2-40B4-BE49-F238E27FC236}">
                <a16:creationId xmlns:a16="http://schemas.microsoft.com/office/drawing/2014/main" id="{8AE232DC-6A7B-0A46-BDBB-85350EF76C0C}"/>
              </a:ext>
            </a:extLst>
          </p:cNvPr>
          <p:cNvSpPr>
            <a:spLocks noGrp="1"/>
          </p:cNvSpPr>
          <p:nvPr>
            <p:ph type="title"/>
          </p:nvPr>
        </p:nvSpPr>
        <p:spPr>
          <a:xfrm>
            <a:off x="721815" y="589610"/>
            <a:ext cx="7369299" cy="446533"/>
          </a:xfrm>
        </p:spPr>
        <p:txBody>
          <a:bodyPr>
            <a:noAutofit/>
          </a:bodyPr>
          <a:lstStyle/>
          <a:p>
            <a:r>
              <a:rPr lang="en-US" sz="3200" b="1" dirty="0"/>
              <a:t>3.1  I Am the Bread of Life</a:t>
            </a:r>
            <a:endParaRPr lang="en-US" sz="3200" b="1" dirty="0">
              <a:latin typeface="+mn-lt"/>
            </a:endParaRPr>
          </a:p>
        </p:txBody>
      </p:sp>
      <p:sp>
        <p:nvSpPr>
          <p:cNvPr id="8" name="TextBox 7">
            <a:extLst>
              <a:ext uri="{FF2B5EF4-FFF2-40B4-BE49-F238E27FC236}">
                <a16:creationId xmlns:a16="http://schemas.microsoft.com/office/drawing/2014/main" id="{696C7DBA-F332-4D45-B595-3A50D634C73D}"/>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7A7851-3FD9-D941-9DBE-B837ECD70420}"/>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a16="http://schemas.microsoft.com/office/drawing/2014/main" id="{78B92E36-6565-E84F-94F1-0DFFA52B1A9E}"/>
              </a:ext>
            </a:extLst>
          </p:cNvPr>
          <p:cNvSpPr>
            <a:spLocks noGrp="1"/>
          </p:cNvSpPr>
          <p:nvPr>
            <p:ph type="title"/>
          </p:nvPr>
        </p:nvSpPr>
        <p:spPr>
          <a:xfrm>
            <a:off x="721815" y="589610"/>
            <a:ext cx="7369299" cy="446533"/>
          </a:xfrm>
        </p:spPr>
        <p:txBody>
          <a:bodyPr>
            <a:noAutofit/>
          </a:bodyPr>
          <a:lstStyle/>
          <a:p>
            <a:r>
              <a:rPr lang="en-US" sz="3200" b="1" dirty="0"/>
              <a:t>3.1  I Am the Bread of Life</a:t>
            </a:r>
          </a:p>
        </p:txBody>
      </p:sp>
      <p:sp>
        <p:nvSpPr>
          <p:cNvPr id="7" name="Content Placeholder 2">
            <a:extLst>
              <a:ext uri="{FF2B5EF4-FFF2-40B4-BE49-F238E27FC236}">
                <a16:creationId xmlns:a16="http://schemas.microsoft.com/office/drawing/2014/main" id="{18A70FB8-4A49-F748-A8A7-73B264B78E72}"/>
              </a:ext>
            </a:extLst>
          </p:cNvPr>
          <p:cNvSpPr>
            <a:spLocks noGrp="1"/>
          </p:cNvSpPr>
          <p:nvPr>
            <p:ph idx="1"/>
          </p:nvPr>
        </p:nvSpPr>
        <p:spPr>
          <a:xfrm>
            <a:off x="791100" y="2671055"/>
            <a:ext cx="9208933" cy="3537546"/>
          </a:xfrm>
        </p:spPr>
        <p:txBody>
          <a:bodyPr/>
          <a:lstStyle/>
          <a:p>
            <a:pPr marL="0" indent="0">
              <a:buNone/>
            </a:pPr>
            <a:r>
              <a:rPr lang="en-US" sz="3600" b="1" i="1" dirty="0"/>
              <a:t>Main Lesson Teaching</a:t>
            </a:r>
            <a:endParaRPr lang="en-US" dirty="0"/>
          </a:p>
          <a:p>
            <a:r>
              <a:rPr lang="en-US" sz="3600" dirty="0"/>
              <a:t>Jesus is the Son of God.</a:t>
            </a:r>
            <a:r>
              <a:rPr lang="en-US" b="1" dirty="0"/>
              <a:t> </a:t>
            </a:r>
            <a:endParaRPr lang="en-US" dirty="0"/>
          </a:p>
          <a:p>
            <a:pPr marL="0" indent="0">
              <a:buNone/>
            </a:pPr>
            <a:r>
              <a:rPr lang="en-US" sz="3600" dirty="0"/>
              <a:t> </a:t>
            </a:r>
          </a:p>
        </p:txBody>
      </p:sp>
      <p:sp>
        <p:nvSpPr>
          <p:cNvPr id="9" name="TextBox 8">
            <a:extLst>
              <a:ext uri="{FF2B5EF4-FFF2-40B4-BE49-F238E27FC236}">
                <a16:creationId xmlns:a16="http://schemas.microsoft.com/office/drawing/2014/main" id="{6BB1DAB7-55F9-ED43-BBAA-1726732D6D1B}"/>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5EAFDCE-D51E-8F4A-8523-5A91A14B6AA4}"/>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120F287C-FC82-294F-A738-96C82916CCCC}"/>
              </a:ext>
            </a:extLst>
          </p:cNvPr>
          <p:cNvSpPr>
            <a:spLocks noGrp="1"/>
          </p:cNvSpPr>
          <p:nvPr>
            <p:ph type="title"/>
          </p:nvPr>
        </p:nvSpPr>
        <p:spPr>
          <a:xfrm>
            <a:off x="721815" y="589610"/>
            <a:ext cx="7369299" cy="446533"/>
          </a:xfrm>
        </p:spPr>
        <p:txBody>
          <a:bodyPr>
            <a:noAutofit/>
          </a:bodyPr>
          <a:lstStyle/>
          <a:p>
            <a:r>
              <a:rPr lang="en-US" sz="3200" b="1" dirty="0"/>
              <a:t>3.1  I Am the Bread of Life</a:t>
            </a:r>
          </a:p>
        </p:txBody>
      </p:sp>
      <p:sp>
        <p:nvSpPr>
          <p:cNvPr id="4" name="Content Placeholder 2">
            <a:extLst>
              <a:ext uri="{FF2B5EF4-FFF2-40B4-BE49-F238E27FC236}">
                <a16:creationId xmlns:a16="http://schemas.microsoft.com/office/drawing/2014/main" id="{9345679C-A66B-4648-8DD6-8D34CEF4A0CB}"/>
              </a:ext>
            </a:extLst>
          </p:cNvPr>
          <p:cNvSpPr>
            <a:spLocks noGrp="1"/>
          </p:cNvSpPr>
          <p:nvPr>
            <p:ph idx="1"/>
          </p:nvPr>
        </p:nvSpPr>
        <p:spPr>
          <a:xfrm>
            <a:off x="791101" y="2671055"/>
            <a:ext cx="8508542" cy="3537546"/>
          </a:xfrm>
        </p:spPr>
        <p:txBody>
          <a:bodyPr/>
          <a:lstStyle/>
          <a:p>
            <a:pPr marL="0" indent="0">
              <a:buNone/>
            </a:pPr>
            <a:r>
              <a:rPr lang="en-US" sz="3600" b="1" i="1" dirty="0"/>
              <a:t>Main Lesson Teaching</a:t>
            </a:r>
            <a:endParaRPr lang="en-US" dirty="0"/>
          </a:p>
          <a:p>
            <a:r>
              <a:rPr lang="en-US" sz="3600" dirty="0"/>
              <a:t>Jesus taught us about Himself and why He came to earth. </a:t>
            </a:r>
            <a:endParaRPr lang="en-US" sz="4400" dirty="0"/>
          </a:p>
          <a:p>
            <a:pPr marL="0" indent="0">
              <a:buNone/>
            </a:pPr>
            <a:endParaRPr lang="en-US" dirty="0"/>
          </a:p>
        </p:txBody>
      </p:sp>
      <p:sp>
        <p:nvSpPr>
          <p:cNvPr id="7" name="TextBox 6">
            <a:extLst>
              <a:ext uri="{FF2B5EF4-FFF2-40B4-BE49-F238E27FC236}">
                <a16:creationId xmlns:a16="http://schemas.microsoft.com/office/drawing/2014/main" id="{A718DBD6-2872-CC45-9F33-6DCB6DE6BF65}"/>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410727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399DEDA-AC2D-E743-AC32-02D192248D45}"/>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3.1  I Am the Bread of Life</a:t>
            </a:r>
          </a:p>
        </p:txBody>
      </p:sp>
      <p:sp>
        <p:nvSpPr>
          <p:cNvPr id="4" name="Content Placeholder 2">
            <a:extLst>
              <a:ext uri="{FF2B5EF4-FFF2-40B4-BE49-F238E27FC236}">
                <a16:creationId xmlns:a16="http://schemas.microsoft.com/office/drawing/2014/main" id="{8C3DA880-9017-9E45-A79D-2C7290387295}"/>
              </a:ext>
            </a:extLst>
          </p:cNvPr>
          <p:cNvSpPr>
            <a:spLocks noGrp="1"/>
          </p:cNvSpPr>
          <p:nvPr>
            <p:ph idx="1"/>
          </p:nvPr>
        </p:nvSpPr>
        <p:spPr>
          <a:xfrm>
            <a:off x="791101" y="2671055"/>
            <a:ext cx="9481308" cy="3537546"/>
          </a:xfrm>
        </p:spPr>
        <p:txBody>
          <a:bodyPr/>
          <a:lstStyle/>
          <a:p>
            <a:pPr marL="0" indent="0">
              <a:buNone/>
            </a:pPr>
            <a:r>
              <a:rPr lang="en-US" sz="3600" b="1" i="1" dirty="0"/>
              <a:t>Main Lesson Teaching</a:t>
            </a:r>
            <a:endParaRPr lang="en-US" dirty="0"/>
          </a:p>
          <a:p>
            <a:r>
              <a:rPr lang="en-US" sz="3600" dirty="0"/>
              <a:t>Jesus is the Bread of Life. </a:t>
            </a:r>
          </a:p>
          <a:p>
            <a:pPr marL="0" indent="0">
              <a:buNone/>
            </a:pPr>
            <a:r>
              <a:rPr lang="en-US" sz="3600" dirty="0"/>
              <a:t> </a:t>
            </a:r>
          </a:p>
        </p:txBody>
      </p:sp>
      <p:sp>
        <p:nvSpPr>
          <p:cNvPr id="7" name="TextBox 6">
            <a:extLst>
              <a:ext uri="{FF2B5EF4-FFF2-40B4-BE49-F238E27FC236}">
                <a16:creationId xmlns:a16="http://schemas.microsoft.com/office/drawing/2014/main" id="{BC4478AF-110F-5E45-BC7D-535997730636}"/>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1335464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4A0AA1D-19EE-C649-93B9-975AF9959F2D}"/>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3.1  I Am the Bread of Life</a:t>
            </a:r>
          </a:p>
        </p:txBody>
      </p:sp>
      <p:sp>
        <p:nvSpPr>
          <p:cNvPr id="7" name="TextBox 6">
            <a:extLst>
              <a:ext uri="{FF2B5EF4-FFF2-40B4-BE49-F238E27FC236}">
                <a16:creationId xmlns:a16="http://schemas.microsoft.com/office/drawing/2014/main" id="{7378FAB4-B42A-9D46-91E3-D65BC5D27873}"/>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
        <p:nvSpPr>
          <p:cNvPr id="9" name="Content Placeholder 2">
            <a:extLst>
              <a:ext uri="{FF2B5EF4-FFF2-40B4-BE49-F238E27FC236}">
                <a16:creationId xmlns:a16="http://schemas.microsoft.com/office/drawing/2014/main" id="{4C405DEF-FEF3-DB47-9AA2-4C355CE593B8}"/>
              </a:ext>
            </a:extLst>
          </p:cNvPr>
          <p:cNvSpPr txBox="1">
            <a:spLocks/>
          </p:cNvSpPr>
          <p:nvPr/>
        </p:nvSpPr>
        <p:spPr>
          <a:xfrm>
            <a:off x="791099" y="1758743"/>
            <a:ext cx="10565065" cy="458284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3600" b="1" i="1" dirty="0"/>
              <a:t>Memorize</a:t>
            </a:r>
            <a:endParaRPr lang="en-US" sz="3600" dirty="0"/>
          </a:p>
          <a:p>
            <a:pPr marL="0" indent="0">
              <a:lnSpc>
                <a:spcPct val="100000"/>
              </a:lnSpc>
              <a:buFont typeface="Arial" panose="020B0604020202020204" pitchFamily="34" charset="0"/>
              <a:buNone/>
            </a:pPr>
            <a:r>
              <a:rPr lang="en-US" sz="3600" b="1" i="1" dirty="0"/>
              <a:t>John 6:35</a:t>
            </a:r>
            <a:endParaRPr lang="en-US" dirty="0"/>
          </a:p>
          <a:p>
            <a:pPr marL="0" indent="0">
              <a:buNone/>
            </a:pPr>
            <a:r>
              <a:rPr lang="en-US" sz="3600" i="1" dirty="0"/>
              <a:t>Jesus said to them, “I am the bread of life; whoever comes to Me shall not hunger, and whoever believes in Me shall never thirst.” </a:t>
            </a:r>
            <a:endParaRPr lang="en-US" sz="3600" dirty="0"/>
          </a:p>
          <a:p>
            <a:pPr marL="0" indent="0">
              <a:buFont typeface="Arial" panose="020B0604020202020204" pitchFamily="34" charset="0"/>
              <a:buNone/>
            </a:pPr>
            <a:r>
              <a:rPr lang="en-US" i="1" dirty="0"/>
              <a:t> </a:t>
            </a:r>
            <a:endParaRPr lang="en-US" dirty="0"/>
          </a:p>
          <a:p>
            <a:pPr marL="0" indent="0">
              <a:buFont typeface="Arial" panose="020B0604020202020204" pitchFamily="34" charse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p:txBody>
      </p:sp>
    </p:spTree>
    <p:extLst>
      <p:ext uri="{BB962C8B-B14F-4D97-AF65-F5344CB8AC3E}">
        <p14:creationId xmlns:p14="http://schemas.microsoft.com/office/powerpoint/2010/main" val="1683636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FAB9FEC-2FC3-6148-8057-4E52FDE463B6}"/>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3.1  I Am the Bread of Life</a:t>
            </a:r>
          </a:p>
        </p:txBody>
      </p:sp>
      <p:sp>
        <p:nvSpPr>
          <p:cNvPr id="6" name="Content Placeholder 2">
            <a:extLst>
              <a:ext uri="{FF2B5EF4-FFF2-40B4-BE49-F238E27FC236}">
                <a16:creationId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dirty="0"/>
          </a:p>
          <a:p>
            <a:r>
              <a:rPr lang="en-US" sz="3600" dirty="0"/>
              <a:t>Why is it important to believe that Jesus is the Bread </a:t>
            </a:r>
            <a:br>
              <a:rPr lang="en-US" sz="3600" dirty="0"/>
            </a:br>
            <a:r>
              <a:rPr lang="en-US" sz="3600" dirty="0"/>
              <a:t>of Life? </a:t>
            </a:r>
          </a:p>
          <a:p>
            <a:r>
              <a:rPr lang="en-US" sz="3600" dirty="0"/>
              <a:t>How does knowing Jesus offers you eternal life make you feel? </a:t>
            </a:r>
          </a:p>
          <a:p>
            <a:r>
              <a:rPr lang="en-US" sz="3600" dirty="0"/>
              <a:t>How can Jesus’ promise of heaven encourage you </a:t>
            </a:r>
            <a:br>
              <a:rPr lang="en-US" sz="3600" dirty="0"/>
            </a:br>
            <a:r>
              <a:rPr lang="en-US" sz="3600" dirty="0"/>
              <a:t>this week? </a:t>
            </a:r>
          </a:p>
          <a:p>
            <a:pPr marL="0" indent="0">
              <a:buNone/>
            </a:pPr>
            <a:endParaRPr lang="en-US" sz="3600" dirty="0"/>
          </a:p>
          <a:p>
            <a:pPr marL="0" indent="0">
              <a:buNone/>
            </a:pPr>
            <a:endParaRPr lang="en-US" sz="3200" dirty="0"/>
          </a:p>
          <a:p>
            <a:pPr marL="0" indent="0">
              <a:buNone/>
            </a:pPr>
            <a:r>
              <a:rPr lang="en-US" sz="3200" dirty="0"/>
              <a:t> </a:t>
            </a:r>
          </a:p>
          <a:p>
            <a:pPr marL="0" indent="0">
              <a:buNone/>
            </a:pPr>
            <a:r>
              <a:rPr lang="en-US" sz="3200" dirty="0"/>
              <a:t> </a:t>
            </a:r>
          </a:p>
          <a:p>
            <a:pPr marL="0" indent="0">
              <a:buNone/>
            </a:pPr>
            <a:endParaRPr lang="en-US" sz="3200" dirty="0"/>
          </a:p>
        </p:txBody>
      </p:sp>
      <p:sp>
        <p:nvSpPr>
          <p:cNvPr id="9" name="TextBox 8">
            <a:extLst>
              <a:ext uri="{FF2B5EF4-FFF2-40B4-BE49-F238E27FC236}">
                <a16:creationId xmlns:a16="http://schemas.microsoft.com/office/drawing/2014/main" id="{64D28E0B-A00B-A24E-A75B-BA484A7E0231}"/>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9433777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B6E317A-CB17-2048-8179-2A1915D2D6D8}"/>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3.1  I Am the Bread of Life</a:t>
            </a:r>
          </a:p>
        </p:txBody>
      </p:sp>
      <p:sp>
        <p:nvSpPr>
          <p:cNvPr id="6" name="Content Placeholder 2">
            <a:extLst>
              <a:ext uri="{FF2B5EF4-FFF2-40B4-BE49-F238E27FC236}">
                <a16:creationId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Summing It Up</a:t>
            </a:r>
            <a:endParaRPr lang="en-US" dirty="0"/>
          </a:p>
          <a:p>
            <a:r>
              <a:rPr lang="en-US" sz="3600" dirty="0"/>
              <a:t>While He lived on earth, Jesus, God’s Son, often used symbols or pictures to help people understand what He was teaching. </a:t>
            </a:r>
          </a:p>
          <a:p>
            <a:r>
              <a:rPr lang="en-US" sz="3600" dirty="0"/>
              <a:t>Jesus is the Bread of Life. When we trust Him </a:t>
            </a:r>
            <a:r>
              <a:rPr lang="en-US" sz="3600"/>
              <a:t>as </a:t>
            </a:r>
            <a:br>
              <a:rPr lang="en-US" sz="3600"/>
            </a:br>
            <a:r>
              <a:rPr lang="en-US" sz="3600"/>
              <a:t>Savior</a:t>
            </a:r>
            <a:r>
              <a:rPr lang="en-US" sz="3600" dirty="0"/>
              <a:t>, we have the promise that we will spend forever with Jesus in heaven, where we will never get hungry or thirsty. </a:t>
            </a:r>
          </a:p>
        </p:txBody>
      </p:sp>
      <p:sp>
        <p:nvSpPr>
          <p:cNvPr id="9" name="TextBox 8">
            <a:extLst>
              <a:ext uri="{FF2B5EF4-FFF2-40B4-BE49-F238E27FC236}">
                <a16:creationId xmlns:a16="http://schemas.microsoft.com/office/drawing/2014/main" id="{F97A92F9-F5C6-E94C-97A7-32998DF60761}"/>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154190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506ED14-6033-7C4D-9013-E5E3B65F3BCB}"/>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3.1  I Am the Bread of Life</a:t>
            </a:r>
            <a:endParaRPr lang="en-US" sz="3200" b="1" dirty="0">
              <a:latin typeface="+mn-lt"/>
            </a:endParaRPr>
          </a:p>
        </p:txBody>
      </p:sp>
      <p:sp>
        <p:nvSpPr>
          <p:cNvPr id="8" name="Content Placeholder 2">
            <a:extLst>
              <a:ext uri="{FF2B5EF4-FFF2-40B4-BE49-F238E27FC236}">
                <a16:creationId xmlns:a16="http://schemas.microsoft.com/office/drawing/2014/main"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9" name="TextBox 8">
            <a:extLst>
              <a:ext uri="{FF2B5EF4-FFF2-40B4-BE49-F238E27FC236}">
                <a16:creationId xmlns:a16="http://schemas.microsoft.com/office/drawing/2014/main" id="{F495F958-671F-9A4F-AA5B-C891CCCE3D44}"/>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30597647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1430</TotalTime>
  <Words>248</Words>
  <Application>Microsoft Macintosh PowerPoint</Application>
  <PresentationFormat>Widescreen</PresentationFormat>
  <Paragraphs>47</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PowerPoint Presentation</vt:lpstr>
      <vt:lpstr>3.1  I Am the Bread of Life</vt:lpstr>
      <vt:lpstr>3.1  I Am the Bread of Life</vt:lpstr>
      <vt:lpstr>3.1  I Am the Bread of Life</vt:lpstr>
      <vt:lpstr>3.1  I Am the Bread of Life</vt:lpstr>
      <vt:lpstr>3.1  I Am the Bread of Life</vt:lpstr>
      <vt:lpstr>PowerPoint Presentation</vt:lpstr>
      <vt:lpstr>PowerPoint Presentation</vt:lpstr>
      <vt:lpstr>PowerPoint Presentation</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Hannah Dormeier</cp:lastModifiedBy>
  <cp:revision>29</cp:revision>
  <dcterms:created xsi:type="dcterms:W3CDTF">2018-07-11T19:32:05Z</dcterms:created>
  <dcterms:modified xsi:type="dcterms:W3CDTF">2018-07-13T19:20:54Z</dcterms:modified>
</cp:coreProperties>
</file>