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60" r:id="rId5"/>
    <p:sldId id="267" r:id="rId6"/>
    <p:sldId id="268" r:id="rId7"/>
    <p:sldId id="266" r:id="rId8"/>
    <p:sldId id="262" r:id="rId9"/>
    <p:sldId id="263" r:id="rId10"/>
    <p:sldId id="264"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p:restoredTop sz="94674"/>
  </p:normalViewPr>
  <p:slideViewPr>
    <p:cSldViewPr snapToGrid="0" snapToObjects="1">
      <p:cViewPr varScale="1">
        <p:scale>
          <a:sx n="131" d="100"/>
          <a:sy n="131" d="100"/>
        </p:scale>
        <p:origin x="376"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5C98BD-18F1-2A47-9AB6-6F03B0298A5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49E3390-9CD3-504D-836B-51970807BB8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411D6C6-A949-EC4D-A430-624B628ED511}"/>
              </a:ext>
            </a:extLst>
          </p:cNvPr>
          <p:cNvSpPr>
            <a:spLocks noGrp="1"/>
          </p:cNvSpPr>
          <p:nvPr>
            <p:ph type="dt" sz="half" idx="10"/>
          </p:nvPr>
        </p:nvSpPr>
        <p:spPr/>
        <p:txBody>
          <a:bodyPr/>
          <a:lstStyle/>
          <a:p>
            <a:fld id="{7F3DF80B-4A36-1044-A983-94B5E9605E1A}" type="datetimeFigureOut">
              <a:rPr lang="en-US" smtClean="0"/>
              <a:t>7/13/18</a:t>
            </a:fld>
            <a:endParaRPr lang="en-US"/>
          </a:p>
        </p:txBody>
      </p:sp>
      <p:sp>
        <p:nvSpPr>
          <p:cNvPr id="5" name="Footer Placeholder 4">
            <a:extLst>
              <a:ext uri="{FF2B5EF4-FFF2-40B4-BE49-F238E27FC236}">
                <a16:creationId xmlns:a16="http://schemas.microsoft.com/office/drawing/2014/main" id="{518403BB-B763-0F44-A7D8-399EECF6146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B320D18-B4AF-9A4D-8C5E-FD7BBE39C7A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7446818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63DE62-FE5A-5245-A1A2-B2F0812999F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8035FB3-7CAE-9C43-AD6A-C8D4D4BADDF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5A3495D-EE3A-194D-BA4F-29416C5F33C8}"/>
              </a:ext>
            </a:extLst>
          </p:cNvPr>
          <p:cNvSpPr>
            <a:spLocks noGrp="1"/>
          </p:cNvSpPr>
          <p:nvPr>
            <p:ph type="dt" sz="half" idx="10"/>
          </p:nvPr>
        </p:nvSpPr>
        <p:spPr/>
        <p:txBody>
          <a:bodyPr/>
          <a:lstStyle/>
          <a:p>
            <a:fld id="{7F3DF80B-4A36-1044-A983-94B5E9605E1A}" type="datetimeFigureOut">
              <a:rPr lang="en-US" smtClean="0"/>
              <a:t>7/13/18</a:t>
            </a:fld>
            <a:endParaRPr lang="en-US"/>
          </a:p>
        </p:txBody>
      </p:sp>
      <p:sp>
        <p:nvSpPr>
          <p:cNvPr id="5" name="Footer Placeholder 4">
            <a:extLst>
              <a:ext uri="{FF2B5EF4-FFF2-40B4-BE49-F238E27FC236}">
                <a16:creationId xmlns:a16="http://schemas.microsoft.com/office/drawing/2014/main" id="{DFEA9052-1D59-414C-BB73-BF5A5C66210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BDE6356-2BA6-424A-A594-418D7466B17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6573222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FCBB4A2-3354-0F45-B574-8CBEBFD6F1C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A613323-457C-3D43-8470-1040F168A8CE}"/>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AE60361-1A36-294B-81B8-2AC8D3404A73}"/>
              </a:ext>
            </a:extLst>
          </p:cNvPr>
          <p:cNvSpPr>
            <a:spLocks noGrp="1"/>
          </p:cNvSpPr>
          <p:nvPr>
            <p:ph type="dt" sz="half" idx="10"/>
          </p:nvPr>
        </p:nvSpPr>
        <p:spPr/>
        <p:txBody>
          <a:bodyPr/>
          <a:lstStyle/>
          <a:p>
            <a:fld id="{7F3DF80B-4A36-1044-A983-94B5E9605E1A}" type="datetimeFigureOut">
              <a:rPr lang="en-US" smtClean="0"/>
              <a:t>7/13/18</a:t>
            </a:fld>
            <a:endParaRPr lang="en-US"/>
          </a:p>
        </p:txBody>
      </p:sp>
      <p:sp>
        <p:nvSpPr>
          <p:cNvPr id="5" name="Footer Placeholder 4">
            <a:extLst>
              <a:ext uri="{FF2B5EF4-FFF2-40B4-BE49-F238E27FC236}">
                <a16:creationId xmlns:a16="http://schemas.microsoft.com/office/drawing/2014/main" id="{E9F25481-1483-B740-A72C-C115FFE664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D1FB3E5-E541-CC4D-9EB1-5A55D4271028}"/>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7257140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54DEC1-0B63-1345-AA20-1C6F8DB5DEB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8F6F504-F36E-484B-9DA7-DE587D75292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1529F03-A779-1F4C-A691-D43A8D61EFFB}"/>
              </a:ext>
            </a:extLst>
          </p:cNvPr>
          <p:cNvSpPr>
            <a:spLocks noGrp="1"/>
          </p:cNvSpPr>
          <p:nvPr>
            <p:ph type="dt" sz="half" idx="10"/>
          </p:nvPr>
        </p:nvSpPr>
        <p:spPr/>
        <p:txBody>
          <a:bodyPr/>
          <a:lstStyle/>
          <a:p>
            <a:fld id="{7F3DF80B-4A36-1044-A983-94B5E9605E1A}" type="datetimeFigureOut">
              <a:rPr lang="en-US" smtClean="0"/>
              <a:t>7/13/18</a:t>
            </a:fld>
            <a:endParaRPr lang="en-US"/>
          </a:p>
        </p:txBody>
      </p:sp>
      <p:sp>
        <p:nvSpPr>
          <p:cNvPr id="5" name="Footer Placeholder 4">
            <a:extLst>
              <a:ext uri="{FF2B5EF4-FFF2-40B4-BE49-F238E27FC236}">
                <a16:creationId xmlns:a16="http://schemas.microsoft.com/office/drawing/2014/main" id="{4F8DC4A8-9B55-5F48-886D-24E72B9D58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71CA523-D367-C543-802A-11CFBB5860EA}"/>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6390723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8AD01E-7198-AF43-BEFD-AE9ED4FE76B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45EB851-B534-1242-9619-2DF724B40A5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51C24849-858F-F444-950F-8920ADC4C108}"/>
              </a:ext>
            </a:extLst>
          </p:cNvPr>
          <p:cNvSpPr>
            <a:spLocks noGrp="1"/>
          </p:cNvSpPr>
          <p:nvPr>
            <p:ph type="dt" sz="half" idx="10"/>
          </p:nvPr>
        </p:nvSpPr>
        <p:spPr/>
        <p:txBody>
          <a:bodyPr/>
          <a:lstStyle/>
          <a:p>
            <a:fld id="{7F3DF80B-4A36-1044-A983-94B5E9605E1A}" type="datetimeFigureOut">
              <a:rPr lang="en-US" smtClean="0"/>
              <a:t>7/13/18</a:t>
            </a:fld>
            <a:endParaRPr lang="en-US"/>
          </a:p>
        </p:txBody>
      </p:sp>
      <p:sp>
        <p:nvSpPr>
          <p:cNvPr id="5" name="Footer Placeholder 4">
            <a:extLst>
              <a:ext uri="{FF2B5EF4-FFF2-40B4-BE49-F238E27FC236}">
                <a16:creationId xmlns:a16="http://schemas.microsoft.com/office/drawing/2014/main" id="{70C37AB2-3EEE-7B45-A2A1-73A67F64FAE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1682BE2-4AD7-4749-A407-73B44F851537}"/>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1737172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4B783D-B405-E24E-B3EB-67F647924B5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C148358-CF88-E341-BBDD-0BE04898D9ED}"/>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21D9876-159F-544D-B75D-C65E69EBA71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C2AF7A9-8728-9348-824B-0FE236B25B47}"/>
              </a:ext>
            </a:extLst>
          </p:cNvPr>
          <p:cNvSpPr>
            <a:spLocks noGrp="1"/>
          </p:cNvSpPr>
          <p:nvPr>
            <p:ph type="dt" sz="half" idx="10"/>
          </p:nvPr>
        </p:nvSpPr>
        <p:spPr/>
        <p:txBody>
          <a:bodyPr/>
          <a:lstStyle/>
          <a:p>
            <a:fld id="{7F3DF80B-4A36-1044-A983-94B5E9605E1A}" type="datetimeFigureOut">
              <a:rPr lang="en-US" smtClean="0"/>
              <a:t>7/13/18</a:t>
            </a:fld>
            <a:endParaRPr lang="en-US"/>
          </a:p>
        </p:txBody>
      </p:sp>
      <p:sp>
        <p:nvSpPr>
          <p:cNvPr id="6" name="Footer Placeholder 5">
            <a:extLst>
              <a:ext uri="{FF2B5EF4-FFF2-40B4-BE49-F238E27FC236}">
                <a16:creationId xmlns:a16="http://schemas.microsoft.com/office/drawing/2014/main" id="{BE02022B-7B9C-484C-A6B1-5113D5B7F73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F8C60F0-1770-AA4F-AACB-1B5A34BE7D9B}"/>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7076606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3BD3C0-95B9-5C42-AB4B-8B8C970526C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94D0703-804E-984A-BD0C-14243B404E1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3D96876F-4A94-D145-8F2E-7442F3275DF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0F68BC1-13FC-9647-B594-8C42D873BBD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944E582F-266C-F742-B185-5AB4D5C94734}"/>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FFF7F3F-E614-B84C-A868-38A2FEBEE0E8}"/>
              </a:ext>
            </a:extLst>
          </p:cNvPr>
          <p:cNvSpPr>
            <a:spLocks noGrp="1"/>
          </p:cNvSpPr>
          <p:nvPr>
            <p:ph type="dt" sz="half" idx="10"/>
          </p:nvPr>
        </p:nvSpPr>
        <p:spPr/>
        <p:txBody>
          <a:bodyPr/>
          <a:lstStyle/>
          <a:p>
            <a:fld id="{7F3DF80B-4A36-1044-A983-94B5E9605E1A}" type="datetimeFigureOut">
              <a:rPr lang="en-US" smtClean="0"/>
              <a:t>7/13/18</a:t>
            </a:fld>
            <a:endParaRPr lang="en-US"/>
          </a:p>
        </p:txBody>
      </p:sp>
      <p:sp>
        <p:nvSpPr>
          <p:cNvPr id="8" name="Footer Placeholder 7">
            <a:extLst>
              <a:ext uri="{FF2B5EF4-FFF2-40B4-BE49-F238E27FC236}">
                <a16:creationId xmlns:a16="http://schemas.microsoft.com/office/drawing/2014/main" id="{C97E744F-36A5-704C-82A8-E575D44CE23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111C00C-79D9-D048-8698-A77EEB4CF92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6793102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687BE8-2FCD-D747-99FA-03854AD4B05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6EE99D6-DB3D-4D41-8041-38F478003B61}"/>
              </a:ext>
            </a:extLst>
          </p:cNvPr>
          <p:cNvSpPr>
            <a:spLocks noGrp="1"/>
          </p:cNvSpPr>
          <p:nvPr>
            <p:ph type="dt" sz="half" idx="10"/>
          </p:nvPr>
        </p:nvSpPr>
        <p:spPr/>
        <p:txBody>
          <a:bodyPr/>
          <a:lstStyle/>
          <a:p>
            <a:fld id="{7F3DF80B-4A36-1044-A983-94B5E9605E1A}" type="datetimeFigureOut">
              <a:rPr lang="en-US" smtClean="0"/>
              <a:t>7/13/18</a:t>
            </a:fld>
            <a:endParaRPr lang="en-US"/>
          </a:p>
        </p:txBody>
      </p:sp>
      <p:sp>
        <p:nvSpPr>
          <p:cNvPr id="4" name="Footer Placeholder 3">
            <a:extLst>
              <a:ext uri="{FF2B5EF4-FFF2-40B4-BE49-F238E27FC236}">
                <a16:creationId xmlns:a16="http://schemas.microsoft.com/office/drawing/2014/main" id="{FF4D39F9-85FF-DE4C-B3B9-B4A36DF4A0B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BB89288-DE74-6948-9D7A-49AD70E6AAF7}"/>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926093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C7F8226-9B17-1049-896D-2E82D40066EF}"/>
              </a:ext>
            </a:extLst>
          </p:cNvPr>
          <p:cNvSpPr>
            <a:spLocks noGrp="1"/>
          </p:cNvSpPr>
          <p:nvPr>
            <p:ph type="dt" sz="half" idx="10"/>
          </p:nvPr>
        </p:nvSpPr>
        <p:spPr/>
        <p:txBody>
          <a:bodyPr/>
          <a:lstStyle/>
          <a:p>
            <a:fld id="{7F3DF80B-4A36-1044-A983-94B5E9605E1A}" type="datetimeFigureOut">
              <a:rPr lang="en-US" smtClean="0"/>
              <a:t>7/13/18</a:t>
            </a:fld>
            <a:endParaRPr lang="en-US"/>
          </a:p>
        </p:txBody>
      </p:sp>
      <p:sp>
        <p:nvSpPr>
          <p:cNvPr id="3" name="Footer Placeholder 2">
            <a:extLst>
              <a:ext uri="{FF2B5EF4-FFF2-40B4-BE49-F238E27FC236}">
                <a16:creationId xmlns:a16="http://schemas.microsoft.com/office/drawing/2014/main" id="{8DA836EE-6228-B648-A5CA-88B5AB637C4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9FC8506-8DD5-3642-B869-B51D36202B61}"/>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444887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3F3906-9763-C74A-817A-5E00587E601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A6A96D3-0F45-0B47-B2AA-E76355D07E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DFD3174-2659-174F-A3CF-9A131ECA733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2434D96-41D9-F740-B452-40481F9AD4FA}"/>
              </a:ext>
            </a:extLst>
          </p:cNvPr>
          <p:cNvSpPr>
            <a:spLocks noGrp="1"/>
          </p:cNvSpPr>
          <p:nvPr>
            <p:ph type="dt" sz="half" idx="10"/>
          </p:nvPr>
        </p:nvSpPr>
        <p:spPr/>
        <p:txBody>
          <a:bodyPr/>
          <a:lstStyle/>
          <a:p>
            <a:fld id="{7F3DF80B-4A36-1044-A983-94B5E9605E1A}" type="datetimeFigureOut">
              <a:rPr lang="en-US" smtClean="0"/>
              <a:t>7/13/18</a:t>
            </a:fld>
            <a:endParaRPr lang="en-US"/>
          </a:p>
        </p:txBody>
      </p:sp>
      <p:sp>
        <p:nvSpPr>
          <p:cNvPr id="6" name="Footer Placeholder 5">
            <a:extLst>
              <a:ext uri="{FF2B5EF4-FFF2-40B4-BE49-F238E27FC236}">
                <a16:creationId xmlns:a16="http://schemas.microsoft.com/office/drawing/2014/main" id="{CBABA8A6-19AE-C243-A8EA-18DB23F62EE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4325149-F9C2-F94C-B05C-B8BCDA94539B}"/>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3106264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594ED8-AC7A-1049-815D-2481C4CF183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ADC8C73-CA07-C14C-A391-D0B800FF3B9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A17A8E3-10FE-FE45-A8FB-F15C7C2CC7D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AA77414-66E5-8444-8416-654D2941C094}"/>
              </a:ext>
            </a:extLst>
          </p:cNvPr>
          <p:cNvSpPr>
            <a:spLocks noGrp="1"/>
          </p:cNvSpPr>
          <p:nvPr>
            <p:ph type="dt" sz="half" idx="10"/>
          </p:nvPr>
        </p:nvSpPr>
        <p:spPr/>
        <p:txBody>
          <a:bodyPr/>
          <a:lstStyle/>
          <a:p>
            <a:fld id="{7F3DF80B-4A36-1044-A983-94B5E9605E1A}" type="datetimeFigureOut">
              <a:rPr lang="en-US" smtClean="0"/>
              <a:t>7/13/18</a:t>
            </a:fld>
            <a:endParaRPr lang="en-US"/>
          </a:p>
        </p:txBody>
      </p:sp>
      <p:sp>
        <p:nvSpPr>
          <p:cNvPr id="6" name="Footer Placeholder 5">
            <a:extLst>
              <a:ext uri="{FF2B5EF4-FFF2-40B4-BE49-F238E27FC236}">
                <a16:creationId xmlns:a16="http://schemas.microsoft.com/office/drawing/2014/main" id="{EB1F8F0C-9797-5A4E-8D0D-04238433703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B1BC447-E815-204C-9633-54E0E1727CB4}"/>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31090523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C40C875-AB2D-1449-8640-237A83C4E3F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9682534-1F7B-7247-B146-267A243666C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8EDE85-A801-5B4B-8965-1391A65572A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3DF80B-4A36-1044-A983-94B5E9605E1A}" type="datetimeFigureOut">
              <a:rPr lang="en-US" smtClean="0"/>
              <a:t>7/13/18</a:t>
            </a:fld>
            <a:endParaRPr lang="en-US"/>
          </a:p>
        </p:txBody>
      </p:sp>
      <p:sp>
        <p:nvSpPr>
          <p:cNvPr id="5" name="Footer Placeholder 4">
            <a:extLst>
              <a:ext uri="{FF2B5EF4-FFF2-40B4-BE49-F238E27FC236}">
                <a16:creationId xmlns:a16="http://schemas.microsoft.com/office/drawing/2014/main" id="{D201F3E4-C1A1-0048-8097-3D573C67C30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C50448C-56B0-3140-A256-44BEC0666F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AC2E30-321B-5B4F-BD97-DDB0A99C03C1}" type="slidenum">
              <a:rPr lang="en-US" smtClean="0"/>
              <a:t>‹#›</a:t>
            </a:fld>
            <a:endParaRPr lang="en-US"/>
          </a:p>
        </p:txBody>
      </p:sp>
    </p:spTree>
    <p:extLst>
      <p:ext uri="{BB962C8B-B14F-4D97-AF65-F5344CB8AC3E}">
        <p14:creationId xmlns:p14="http://schemas.microsoft.com/office/powerpoint/2010/main" val="9165366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C768EF4-FE97-2B4A-98CF-FA3EA565906D}"/>
              </a:ext>
            </a:extLst>
          </p:cNvPr>
          <p:cNvPicPr>
            <a:picLocks noChangeAspect="1"/>
          </p:cNvPicPr>
          <p:nvPr/>
        </p:nvPicPr>
        <p:blipFill>
          <a:blip r:embed="rId2"/>
          <a:stretch>
            <a:fillRect/>
          </a:stretch>
        </p:blipFill>
        <p:spPr>
          <a:xfrm>
            <a:off x="0" y="0"/>
            <a:ext cx="12192000" cy="6858000"/>
          </a:xfrm>
          <a:prstGeom prst="rect">
            <a:avLst/>
          </a:prstGeom>
        </p:spPr>
      </p:pic>
      <p:sp>
        <p:nvSpPr>
          <p:cNvPr id="5" name="TextBox 4">
            <a:extLst>
              <a:ext uri="{FF2B5EF4-FFF2-40B4-BE49-F238E27FC236}">
                <a16:creationId xmlns:a16="http://schemas.microsoft.com/office/drawing/2014/main" id="{8E5EB4BE-B07B-484C-A098-1934D9CD2A3E}"/>
              </a:ext>
            </a:extLst>
          </p:cNvPr>
          <p:cNvSpPr txBox="1"/>
          <p:nvPr/>
        </p:nvSpPr>
        <p:spPr>
          <a:xfrm>
            <a:off x="8612660" y="6203092"/>
            <a:ext cx="2782557" cy="276999"/>
          </a:xfrm>
          <a:prstGeom prst="rect">
            <a:avLst/>
          </a:prstGeom>
          <a:noFill/>
        </p:spPr>
        <p:txBody>
          <a:bodyPr wrap="none" rtlCol="0">
            <a:spAutoFit/>
          </a:bodyPr>
          <a:lstStyle/>
          <a:p>
            <a:r>
              <a:rPr lang="en-US" sz="1200" b="1" dirty="0"/>
              <a:t>© 2018 </a:t>
            </a:r>
            <a:r>
              <a:rPr lang="en-US" sz="1200" b="1" dirty="0" err="1"/>
              <a:t>Awana</a:t>
            </a:r>
            <a:r>
              <a:rPr lang="en-US" sz="1200" b="1" dirty="0"/>
              <a:t>® Clubs International. ESV</a:t>
            </a:r>
          </a:p>
        </p:txBody>
      </p:sp>
    </p:spTree>
    <p:extLst>
      <p:ext uri="{BB962C8B-B14F-4D97-AF65-F5344CB8AC3E}">
        <p14:creationId xmlns:p14="http://schemas.microsoft.com/office/powerpoint/2010/main" val="11519297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736D957-8845-2148-B3B0-66C99D35FDB7}"/>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a16="http://schemas.microsoft.com/office/drawing/2014/main"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4.6  Agents of Hope</a:t>
            </a:r>
          </a:p>
        </p:txBody>
      </p:sp>
      <p:sp>
        <p:nvSpPr>
          <p:cNvPr id="8" name="Content Placeholder 2">
            <a:extLst>
              <a:ext uri="{FF2B5EF4-FFF2-40B4-BE49-F238E27FC236}">
                <a16:creationId xmlns:a16="http://schemas.microsoft.com/office/drawing/2014/main" id="{F24DA482-A12B-1645-B0F5-C64F1C333511}"/>
              </a:ext>
            </a:extLst>
          </p:cNvPr>
          <p:cNvSpPr txBox="1">
            <a:spLocks/>
          </p:cNvSpPr>
          <p:nvPr/>
        </p:nvSpPr>
        <p:spPr>
          <a:xfrm>
            <a:off x="721814" y="1625753"/>
            <a:ext cx="10745255" cy="432020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200" dirty="0"/>
              <a:t>CUSTOMIZABLE SLIDE</a:t>
            </a:r>
          </a:p>
        </p:txBody>
      </p:sp>
      <p:sp>
        <p:nvSpPr>
          <p:cNvPr id="9" name="TextBox 8">
            <a:extLst>
              <a:ext uri="{FF2B5EF4-FFF2-40B4-BE49-F238E27FC236}">
                <a16:creationId xmlns:a16="http://schemas.microsoft.com/office/drawing/2014/main" id="{F495F958-671F-9A4F-AA5B-C891CCCE3D44}"/>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30597647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20FC378-9C23-9D4F-A07C-74FDD43985E6}"/>
              </a:ext>
            </a:extLst>
          </p:cNvPr>
          <p:cNvPicPr>
            <a:picLocks noChangeAspect="1"/>
          </p:cNvPicPr>
          <p:nvPr/>
        </p:nvPicPr>
        <p:blipFill>
          <a:blip r:embed="rId2"/>
          <a:stretch>
            <a:fillRect/>
          </a:stretch>
        </p:blipFill>
        <p:spPr>
          <a:xfrm>
            <a:off x="0" y="0"/>
            <a:ext cx="12192000" cy="6858000"/>
          </a:xfrm>
          <a:prstGeom prst="rect">
            <a:avLst/>
          </a:prstGeom>
        </p:spPr>
      </p:pic>
      <p:sp>
        <p:nvSpPr>
          <p:cNvPr id="6" name="Content Placeholder 2">
            <a:extLst>
              <a:ext uri="{FF2B5EF4-FFF2-40B4-BE49-F238E27FC236}">
                <a16:creationId xmlns:a16="http://schemas.microsoft.com/office/drawing/2014/main" id="{C43D5D1E-DF2F-F744-A43D-E156ECD69E61}"/>
              </a:ext>
            </a:extLst>
          </p:cNvPr>
          <p:cNvSpPr>
            <a:spLocks noGrp="1"/>
          </p:cNvSpPr>
          <p:nvPr>
            <p:ph idx="1"/>
          </p:nvPr>
        </p:nvSpPr>
        <p:spPr>
          <a:xfrm>
            <a:off x="721814" y="1468877"/>
            <a:ext cx="10776279" cy="5009744"/>
          </a:xfrm>
        </p:spPr>
        <p:txBody>
          <a:bodyPr>
            <a:normAutofit/>
          </a:bodyPr>
          <a:lstStyle/>
          <a:p>
            <a:pPr marL="0" indent="0">
              <a:buNone/>
            </a:pPr>
            <a:r>
              <a:rPr lang="en-US" sz="3600" b="1" i="1" dirty="0"/>
              <a:t>Lesson Summary</a:t>
            </a:r>
            <a:endParaRPr lang="en-US" dirty="0"/>
          </a:p>
          <a:p>
            <a:pPr marL="0" indent="0">
              <a:buNone/>
            </a:pPr>
            <a:r>
              <a:rPr lang="en-US" sz="3600" dirty="0"/>
              <a:t>We are agents of hope when we direct our focus from our circumstances to our faithful, almighty Father. He is always with us. He is always in control. He will work all things for His glory and our good. </a:t>
            </a:r>
          </a:p>
        </p:txBody>
      </p:sp>
      <p:sp>
        <p:nvSpPr>
          <p:cNvPr id="7" name="Title 6">
            <a:extLst>
              <a:ext uri="{FF2B5EF4-FFF2-40B4-BE49-F238E27FC236}">
                <a16:creationId xmlns:a16="http://schemas.microsoft.com/office/drawing/2014/main" id="{8AE232DC-6A7B-0A46-BDBB-85350EF76C0C}"/>
              </a:ext>
            </a:extLst>
          </p:cNvPr>
          <p:cNvSpPr>
            <a:spLocks noGrp="1"/>
          </p:cNvSpPr>
          <p:nvPr>
            <p:ph type="title"/>
          </p:nvPr>
        </p:nvSpPr>
        <p:spPr>
          <a:xfrm>
            <a:off x="721815" y="589610"/>
            <a:ext cx="7369299" cy="446533"/>
          </a:xfrm>
        </p:spPr>
        <p:txBody>
          <a:bodyPr>
            <a:noAutofit/>
          </a:bodyPr>
          <a:lstStyle/>
          <a:p>
            <a:r>
              <a:rPr lang="en-US" sz="3200" b="1" dirty="0"/>
              <a:t>4.6  Agents of Hope</a:t>
            </a:r>
          </a:p>
        </p:txBody>
      </p:sp>
      <p:sp>
        <p:nvSpPr>
          <p:cNvPr id="8" name="TextBox 7">
            <a:extLst>
              <a:ext uri="{FF2B5EF4-FFF2-40B4-BE49-F238E27FC236}">
                <a16:creationId xmlns:a16="http://schemas.microsoft.com/office/drawing/2014/main" id="{696C7DBA-F332-4D45-B595-3A50D634C73D}"/>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2799113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E058C69-F7AE-EB4A-87C7-D4F3B350015B}"/>
              </a:ext>
            </a:extLst>
          </p:cNvPr>
          <p:cNvPicPr>
            <a:picLocks noChangeAspect="1"/>
          </p:cNvPicPr>
          <p:nvPr/>
        </p:nvPicPr>
        <p:blipFill>
          <a:blip r:embed="rId2"/>
          <a:stretch>
            <a:fillRect/>
          </a:stretch>
        </p:blipFill>
        <p:spPr>
          <a:xfrm>
            <a:off x="0" y="0"/>
            <a:ext cx="12192000" cy="6858000"/>
          </a:xfrm>
          <a:prstGeom prst="rect">
            <a:avLst/>
          </a:prstGeom>
        </p:spPr>
      </p:pic>
      <p:sp>
        <p:nvSpPr>
          <p:cNvPr id="6" name="Title 6">
            <a:extLst>
              <a:ext uri="{FF2B5EF4-FFF2-40B4-BE49-F238E27FC236}">
                <a16:creationId xmlns:a16="http://schemas.microsoft.com/office/drawing/2014/main" id="{78B92E36-6565-E84F-94F1-0DFFA52B1A9E}"/>
              </a:ext>
            </a:extLst>
          </p:cNvPr>
          <p:cNvSpPr>
            <a:spLocks noGrp="1"/>
          </p:cNvSpPr>
          <p:nvPr>
            <p:ph type="title"/>
          </p:nvPr>
        </p:nvSpPr>
        <p:spPr>
          <a:xfrm>
            <a:off x="721815" y="589610"/>
            <a:ext cx="7369299" cy="446533"/>
          </a:xfrm>
        </p:spPr>
        <p:txBody>
          <a:bodyPr>
            <a:noAutofit/>
          </a:bodyPr>
          <a:lstStyle/>
          <a:p>
            <a:r>
              <a:rPr lang="en-US" sz="3200" b="1" dirty="0"/>
              <a:t>4.6  Agents of Hope</a:t>
            </a:r>
          </a:p>
        </p:txBody>
      </p:sp>
      <p:sp>
        <p:nvSpPr>
          <p:cNvPr id="7" name="Content Placeholder 2">
            <a:extLst>
              <a:ext uri="{FF2B5EF4-FFF2-40B4-BE49-F238E27FC236}">
                <a16:creationId xmlns:a16="http://schemas.microsoft.com/office/drawing/2014/main" id="{18A70FB8-4A49-F748-A8A7-73B264B78E72}"/>
              </a:ext>
            </a:extLst>
          </p:cNvPr>
          <p:cNvSpPr>
            <a:spLocks noGrp="1"/>
          </p:cNvSpPr>
          <p:nvPr>
            <p:ph idx="1"/>
          </p:nvPr>
        </p:nvSpPr>
        <p:spPr>
          <a:xfrm>
            <a:off x="791100" y="2671055"/>
            <a:ext cx="9539674" cy="3537546"/>
          </a:xfrm>
        </p:spPr>
        <p:txBody>
          <a:bodyPr>
            <a:normAutofit/>
          </a:bodyPr>
          <a:lstStyle/>
          <a:p>
            <a:pPr marL="0" indent="0">
              <a:buNone/>
            </a:pPr>
            <a:r>
              <a:rPr lang="en-US" sz="3600" b="1" i="1" dirty="0"/>
              <a:t>Main Lesson Teaching</a:t>
            </a:r>
            <a:endParaRPr lang="en-US" dirty="0"/>
          </a:p>
          <a:p>
            <a:r>
              <a:rPr lang="en-US" sz="3600" dirty="0"/>
              <a:t>Agents of hope know Jesus as Savior.  </a:t>
            </a:r>
            <a:r>
              <a:rPr lang="en-US" sz="4400" dirty="0"/>
              <a:t> </a:t>
            </a:r>
          </a:p>
        </p:txBody>
      </p:sp>
      <p:sp>
        <p:nvSpPr>
          <p:cNvPr id="9" name="TextBox 8">
            <a:extLst>
              <a:ext uri="{FF2B5EF4-FFF2-40B4-BE49-F238E27FC236}">
                <a16:creationId xmlns:a16="http://schemas.microsoft.com/office/drawing/2014/main" id="{6BB1DAB7-55F9-ED43-BBAA-1726732D6D1B}"/>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25058865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7247C1F-1D17-3A4F-9A2E-870E0785B29F}"/>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id="{E4393E04-77CF-0F47-AC9C-69FBE92E109A}"/>
              </a:ext>
            </a:extLst>
          </p:cNvPr>
          <p:cNvSpPr>
            <a:spLocks noGrp="1"/>
          </p:cNvSpPr>
          <p:nvPr>
            <p:ph type="title"/>
          </p:nvPr>
        </p:nvSpPr>
        <p:spPr>
          <a:xfrm>
            <a:off x="721815" y="589610"/>
            <a:ext cx="7369299" cy="446533"/>
          </a:xfrm>
        </p:spPr>
        <p:txBody>
          <a:bodyPr>
            <a:noAutofit/>
          </a:bodyPr>
          <a:lstStyle/>
          <a:p>
            <a:r>
              <a:rPr lang="en-US" sz="3200" b="1" dirty="0"/>
              <a:t>4.6  Agents of Hope</a:t>
            </a:r>
          </a:p>
        </p:txBody>
      </p:sp>
      <p:sp>
        <p:nvSpPr>
          <p:cNvPr id="4" name="Content Placeholder 2">
            <a:extLst>
              <a:ext uri="{FF2B5EF4-FFF2-40B4-BE49-F238E27FC236}">
                <a16:creationId xmlns:a16="http://schemas.microsoft.com/office/drawing/2014/main" id="{8C3DA880-9017-9E45-A79D-2C7290387295}"/>
              </a:ext>
            </a:extLst>
          </p:cNvPr>
          <p:cNvSpPr>
            <a:spLocks noGrp="1"/>
          </p:cNvSpPr>
          <p:nvPr>
            <p:ph idx="1"/>
          </p:nvPr>
        </p:nvSpPr>
        <p:spPr>
          <a:xfrm>
            <a:off x="791099" y="2671055"/>
            <a:ext cx="9977419" cy="3537546"/>
          </a:xfrm>
        </p:spPr>
        <p:txBody>
          <a:bodyPr>
            <a:normAutofit/>
          </a:bodyPr>
          <a:lstStyle/>
          <a:p>
            <a:pPr marL="0" indent="0">
              <a:buNone/>
            </a:pPr>
            <a:r>
              <a:rPr lang="en-US" sz="3600" b="1" i="1" dirty="0"/>
              <a:t>Main Lesson Teaching</a:t>
            </a:r>
            <a:endParaRPr lang="en-US" dirty="0"/>
          </a:p>
          <a:p>
            <a:r>
              <a:rPr lang="en-US" sz="3600" dirty="0"/>
              <a:t>Agents of hope recognize that God has a plan.  </a:t>
            </a:r>
          </a:p>
          <a:p>
            <a:pPr marL="0" indent="0">
              <a:buNone/>
            </a:pPr>
            <a:r>
              <a:rPr lang="en-US" sz="3600" dirty="0"/>
              <a:t> </a:t>
            </a:r>
          </a:p>
          <a:p>
            <a:pPr marL="0" indent="0">
              <a:buNone/>
            </a:pPr>
            <a:r>
              <a:rPr lang="en-US" sz="3600" dirty="0"/>
              <a:t> </a:t>
            </a:r>
          </a:p>
        </p:txBody>
      </p:sp>
      <p:sp>
        <p:nvSpPr>
          <p:cNvPr id="7" name="TextBox 6">
            <a:extLst>
              <a:ext uri="{FF2B5EF4-FFF2-40B4-BE49-F238E27FC236}">
                <a16:creationId xmlns:a16="http://schemas.microsoft.com/office/drawing/2014/main" id="{BC4478AF-110F-5E45-BC7D-535997730636}"/>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13354641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7247C1F-1D17-3A4F-9A2E-870E0785B29F}"/>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id="{E4393E04-77CF-0F47-AC9C-69FBE92E109A}"/>
              </a:ext>
            </a:extLst>
          </p:cNvPr>
          <p:cNvSpPr>
            <a:spLocks noGrp="1"/>
          </p:cNvSpPr>
          <p:nvPr>
            <p:ph type="title"/>
          </p:nvPr>
        </p:nvSpPr>
        <p:spPr>
          <a:xfrm>
            <a:off x="721815" y="589610"/>
            <a:ext cx="7369299" cy="446533"/>
          </a:xfrm>
        </p:spPr>
        <p:txBody>
          <a:bodyPr>
            <a:noAutofit/>
          </a:bodyPr>
          <a:lstStyle/>
          <a:p>
            <a:r>
              <a:rPr lang="en-US" sz="3200" b="1" dirty="0"/>
              <a:t>4.6  Agents of Hope</a:t>
            </a:r>
          </a:p>
        </p:txBody>
      </p:sp>
      <p:sp>
        <p:nvSpPr>
          <p:cNvPr id="4" name="Content Placeholder 2">
            <a:extLst>
              <a:ext uri="{FF2B5EF4-FFF2-40B4-BE49-F238E27FC236}">
                <a16:creationId xmlns:a16="http://schemas.microsoft.com/office/drawing/2014/main" id="{8C3DA880-9017-9E45-A79D-2C7290387295}"/>
              </a:ext>
            </a:extLst>
          </p:cNvPr>
          <p:cNvSpPr>
            <a:spLocks noGrp="1"/>
          </p:cNvSpPr>
          <p:nvPr>
            <p:ph idx="1"/>
          </p:nvPr>
        </p:nvSpPr>
        <p:spPr>
          <a:xfrm>
            <a:off x="791101" y="2671055"/>
            <a:ext cx="9481308" cy="3537546"/>
          </a:xfrm>
        </p:spPr>
        <p:txBody>
          <a:bodyPr>
            <a:normAutofit/>
          </a:bodyPr>
          <a:lstStyle/>
          <a:p>
            <a:pPr marL="0" indent="0">
              <a:buNone/>
            </a:pPr>
            <a:r>
              <a:rPr lang="en-US" sz="3600" b="1" i="1" dirty="0"/>
              <a:t>Main Lesson Teaching</a:t>
            </a:r>
            <a:endParaRPr lang="en-US" dirty="0"/>
          </a:p>
          <a:p>
            <a:r>
              <a:rPr lang="en-US" sz="3600" dirty="0"/>
              <a:t>Agents of hope believe that God is in control.</a:t>
            </a:r>
            <a:r>
              <a:rPr lang="en-US" b="1" dirty="0"/>
              <a:t> </a:t>
            </a:r>
            <a:endParaRPr lang="en-US" dirty="0"/>
          </a:p>
        </p:txBody>
      </p:sp>
      <p:sp>
        <p:nvSpPr>
          <p:cNvPr id="7" name="TextBox 6">
            <a:extLst>
              <a:ext uri="{FF2B5EF4-FFF2-40B4-BE49-F238E27FC236}">
                <a16:creationId xmlns:a16="http://schemas.microsoft.com/office/drawing/2014/main" id="{BC4478AF-110F-5E45-BC7D-535997730636}"/>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12962208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7247C1F-1D17-3A4F-9A2E-870E0785B29F}"/>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id="{E4393E04-77CF-0F47-AC9C-69FBE92E109A}"/>
              </a:ext>
            </a:extLst>
          </p:cNvPr>
          <p:cNvSpPr>
            <a:spLocks noGrp="1"/>
          </p:cNvSpPr>
          <p:nvPr>
            <p:ph type="title"/>
          </p:nvPr>
        </p:nvSpPr>
        <p:spPr>
          <a:xfrm>
            <a:off x="721815" y="589610"/>
            <a:ext cx="7369299" cy="446533"/>
          </a:xfrm>
        </p:spPr>
        <p:txBody>
          <a:bodyPr>
            <a:noAutofit/>
          </a:bodyPr>
          <a:lstStyle/>
          <a:p>
            <a:r>
              <a:rPr lang="en-US" sz="3200" b="1" dirty="0"/>
              <a:t>4.6  Agents of Hope</a:t>
            </a:r>
          </a:p>
        </p:txBody>
      </p:sp>
      <p:sp>
        <p:nvSpPr>
          <p:cNvPr id="4" name="Content Placeholder 2">
            <a:extLst>
              <a:ext uri="{FF2B5EF4-FFF2-40B4-BE49-F238E27FC236}">
                <a16:creationId xmlns:a16="http://schemas.microsoft.com/office/drawing/2014/main" id="{8C3DA880-9017-9E45-A79D-2C7290387295}"/>
              </a:ext>
            </a:extLst>
          </p:cNvPr>
          <p:cNvSpPr>
            <a:spLocks noGrp="1"/>
          </p:cNvSpPr>
          <p:nvPr>
            <p:ph idx="1"/>
          </p:nvPr>
        </p:nvSpPr>
        <p:spPr>
          <a:xfrm>
            <a:off x="791101" y="2671055"/>
            <a:ext cx="9481308" cy="3537546"/>
          </a:xfrm>
        </p:spPr>
        <p:txBody>
          <a:bodyPr>
            <a:normAutofit/>
          </a:bodyPr>
          <a:lstStyle/>
          <a:p>
            <a:pPr marL="0" indent="0">
              <a:buNone/>
            </a:pPr>
            <a:r>
              <a:rPr lang="en-US" sz="3600" b="1" i="1" dirty="0"/>
              <a:t>Main Lesson Teaching</a:t>
            </a:r>
            <a:endParaRPr lang="en-US" dirty="0"/>
          </a:p>
          <a:p>
            <a:r>
              <a:rPr lang="en-US" sz="3600" dirty="0"/>
              <a:t>Agents choose to hope in God. </a:t>
            </a:r>
          </a:p>
        </p:txBody>
      </p:sp>
      <p:sp>
        <p:nvSpPr>
          <p:cNvPr id="7" name="TextBox 6">
            <a:extLst>
              <a:ext uri="{FF2B5EF4-FFF2-40B4-BE49-F238E27FC236}">
                <a16:creationId xmlns:a16="http://schemas.microsoft.com/office/drawing/2014/main" id="{BC4478AF-110F-5E45-BC7D-535997730636}"/>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231055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94905B2-7DA5-214D-9972-ED326112324A}"/>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id="{E4393E04-77CF-0F47-AC9C-69FBE92E109A}"/>
              </a:ext>
            </a:extLst>
          </p:cNvPr>
          <p:cNvSpPr>
            <a:spLocks noGrp="1"/>
          </p:cNvSpPr>
          <p:nvPr>
            <p:ph type="title"/>
          </p:nvPr>
        </p:nvSpPr>
        <p:spPr>
          <a:xfrm>
            <a:off x="721815" y="589610"/>
            <a:ext cx="7369299" cy="446533"/>
          </a:xfrm>
        </p:spPr>
        <p:txBody>
          <a:bodyPr>
            <a:noAutofit/>
          </a:bodyPr>
          <a:lstStyle/>
          <a:p>
            <a:r>
              <a:rPr lang="en-US" sz="3200" b="1" dirty="0"/>
              <a:t>4.6  Agents of Hope</a:t>
            </a:r>
          </a:p>
        </p:txBody>
      </p:sp>
      <p:sp>
        <p:nvSpPr>
          <p:cNvPr id="7" name="TextBox 6">
            <a:extLst>
              <a:ext uri="{FF2B5EF4-FFF2-40B4-BE49-F238E27FC236}">
                <a16:creationId xmlns:a16="http://schemas.microsoft.com/office/drawing/2014/main" id="{7378FAB4-B42A-9D46-91E3-D65BC5D27873}"/>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
        <p:nvSpPr>
          <p:cNvPr id="9" name="Content Placeholder 2">
            <a:extLst>
              <a:ext uri="{FF2B5EF4-FFF2-40B4-BE49-F238E27FC236}">
                <a16:creationId xmlns:a16="http://schemas.microsoft.com/office/drawing/2014/main" id="{4C405DEF-FEF3-DB47-9AA2-4C355CE593B8}"/>
              </a:ext>
            </a:extLst>
          </p:cNvPr>
          <p:cNvSpPr txBox="1">
            <a:spLocks/>
          </p:cNvSpPr>
          <p:nvPr/>
        </p:nvSpPr>
        <p:spPr>
          <a:xfrm>
            <a:off x="791099" y="1758743"/>
            <a:ext cx="10565065" cy="458284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US" sz="3600" b="1" i="1" dirty="0"/>
              <a:t>Memorize</a:t>
            </a:r>
            <a:endParaRPr lang="en-US" sz="3600" dirty="0"/>
          </a:p>
          <a:p>
            <a:pPr marL="0" indent="0">
              <a:buNone/>
            </a:pPr>
            <a:r>
              <a:rPr lang="en-US" sz="3600" b="1" i="1" dirty="0"/>
              <a:t>Psalm 43:5</a:t>
            </a:r>
            <a:endParaRPr lang="en-US" dirty="0"/>
          </a:p>
          <a:p>
            <a:pPr marL="0" indent="0">
              <a:buNone/>
            </a:pPr>
            <a:r>
              <a:rPr lang="en-US" sz="3600" i="1" dirty="0"/>
              <a:t>Why are you cast down, O my soul, and why are you in turmoil within me? Hope in God; for I shall again praise Him, my salvation and my God.</a:t>
            </a:r>
            <a:endParaRPr lang="en-US" sz="3600" dirty="0"/>
          </a:p>
        </p:txBody>
      </p:sp>
    </p:spTree>
    <p:extLst>
      <p:ext uri="{BB962C8B-B14F-4D97-AF65-F5344CB8AC3E}">
        <p14:creationId xmlns:p14="http://schemas.microsoft.com/office/powerpoint/2010/main" val="16836369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14787FD-B3E1-074B-AA25-2BDA913A2B4C}"/>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a16="http://schemas.microsoft.com/office/drawing/2014/main"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4.6  Agents of Hope</a:t>
            </a:r>
          </a:p>
        </p:txBody>
      </p:sp>
      <p:sp>
        <p:nvSpPr>
          <p:cNvPr id="6" name="Content Placeholder 2">
            <a:extLst>
              <a:ext uri="{FF2B5EF4-FFF2-40B4-BE49-F238E27FC236}">
                <a16:creationId xmlns:a16="http://schemas.microsoft.com/office/drawing/2014/main" id="{AF96F91C-9C37-0646-BB61-5FE881FE9689}"/>
              </a:ext>
            </a:extLst>
          </p:cNvPr>
          <p:cNvSpPr>
            <a:spLocks noGrp="1"/>
          </p:cNvSpPr>
          <p:nvPr>
            <p:ph idx="1"/>
          </p:nvPr>
        </p:nvSpPr>
        <p:spPr>
          <a:xfrm>
            <a:off x="721815" y="1853931"/>
            <a:ext cx="10630364" cy="4576052"/>
          </a:xfrm>
        </p:spPr>
        <p:txBody>
          <a:bodyPr>
            <a:noAutofit/>
          </a:bodyPr>
          <a:lstStyle/>
          <a:p>
            <a:pPr marL="0" indent="0">
              <a:buNone/>
            </a:pPr>
            <a:r>
              <a:rPr lang="en-US" sz="3600" b="1" i="1" dirty="0"/>
              <a:t>Application Questions</a:t>
            </a:r>
            <a:endParaRPr lang="en-US" dirty="0"/>
          </a:p>
          <a:p>
            <a:r>
              <a:rPr lang="en-US" sz="3600" dirty="0"/>
              <a:t>Why is it important to hope in God? </a:t>
            </a:r>
          </a:p>
          <a:p>
            <a:r>
              <a:rPr lang="en-US" sz="3600" dirty="0"/>
              <a:t>When we hope in God, what happens to our attitudes? </a:t>
            </a:r>
          </a:p>
          <a:p>
            <a:r>
              <a:rPr lang="en-US" sz="3600" dirty="0"/>
              <a:t>How can hoping in God show others that we love and trust Him? </a:t>
            </a:r>
          </a:p>
          <a:p>
            <a:r>
              <a:rPr lang="en-US" sz="3600" dirty="0"/>
              <a:t>What promise from God’s Word can you cling to when you are sad or discouraged?</a:t>
            </a:r>
            <a:r>
              <a:rPr lang="en-US" b="1" dirty="0"/>
              <a:t> </a:t>
            </a:r>
            <a:endParaRPr lang="en-US" dirty="0"/>
          </a:p>
        </p:txBody>
      </p:sp>
      <p:sp>
        <p:nvSpPr>
          <p:cNvPr id="9" name="TextBox 8">
            <a:extLst>
              <a:ext uri="{FF2B5EF4-FFF2-40B4-BE49-F238E27FC236}">
                <a16:creationId xmlns:a16="http://schemas.microsoft.com/office/drawing/2014/main" id="{64D28E0B-A00B-A24E-A75B-BA484A7E0231}"/>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9433777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56E9542-B0F2-9540-9717-698478C9B8F5}"/>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a16="http://schemas.microsoft.com/office/drawing/2014/main"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4.6  Agents of Hope</a:t>
            </a:r>
          </a:p>
        </p:txBody>
      </p:sp>
      <p:sp>
        <p:nvSpPr>
          <p:cNvPr id="6" name="Content Placeholder 2">
            <a:extLst>
              <a:ext uri="{FF2B5EF4-FFF2-40B4-BE49-F238E27FC236}">
                <a16:creationId xmlns:a16="http://schemas.microsoft.com/office/drawing/2014/main" id="{AF96F91C-9C37-0646-BB61-5FE881FE9689}"/>
              </a:ext>
            </a:extLst>
          </p:cNvPr>
          <p:cNvSpPr>
            <a:spLocks noGrp="1"/>
          </p:cNvSpPr>
          <p:nvPr>
            <p:ph idx="1"/>
          </p:nvPr>
        </p:nvSpPr>
        <p:spPr>
          <a:xfrm>
            <a:off x="721815" y="1853931"/>
            <a:ext cx="10630364" cy="4576052"/>
          </a:xfrm>
        </p:spPr>
        <p:txBody>
          <a:bodyPr>
            <a:noAutofit/>
          </a:bodyPr>
          <a:lstStyle/>
          <a:p>
            <a:pPr marL="0" indent="0">
              <a:buNone/>
            </a:pPr>
            <a:r>
              <a:rPr lang="en-US" sz="3600" b="1" i="1" dirty="0"/>
              <a:t>Summing It Up</a:t>
            </a:r>
            <a:endParaRPr lang="en-US" dirty="0"/>
          </a:p>
          <a:p>
            <a:r>
              <a:rPr lang="en-US" sz="3600" dirty="0"/>
              <a:t>True hope can only come when we have a relationship with God through Jesus Christ. </a:t>
            </a:r>
          </a:p>
          <a:p>
            <a:r>
              <a:rPr lang="en-US" sz="3600" dirty="0"/>
              <a:t>When we are discouraged, we must focus on God and the truth of His Word, the Bible. Only then can we redirect our emotions and have confidence that God will work out the situation we face so that He </a:t>
            </a:r>
            <a:r>
              <a:rPr lang="en-US" sz="3600"/>
              <a:t>will </a:t>
            </a:r>
            <a:br>
              <a:rPr lang="en-US" sz="3600"/>
            </a:br>
            <a:r>
              <a:rPr lang="en-US" sz="3600"/>
              <a:t>be </a:t>
            </a:r>
            <a:r>
              <a:rPr lang="en-US" sz="3600" dirty="0"/>
              <a:t>glorified.</a:t>
            </a:r>
          </a:p>
        </p:txBody>
      </p:sp>
      <p:sp>
        <p:nvSpPr>
          <p:cNvPr id="9" name="TextBox 8">
            <a:extLst>
              <a:ext uri="{FF2B5EF4-FFF2-40B4-BE49-F238E27FC236}">
                <a16:creationId xmlns:a16="http://schemas.microsoft.com/office/drawing/2014/main" id="{F97A92F9-F5C6-E94C-97A7-32998DF60761}"/>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215419007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1514</TotalTime>
  <Words>217</Words>
  <Application>Microsoft Macintosh PowerPoint</Application>
  <PresentationFormat>Widescreen</PresentationFormat>
  <Paragraphs>43</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Office Theme</vt:lpstr>
      <vt:lpstr>PowerPoint Presentation</vt:lpstr>
      <vt:lpstr>4.6  Agents of Hope</vt:lpstr>
      <vt:lpstr>4.6  Agents of Hope</vt:lpstr>
      <vt:lpstr>4.6  Agents of Hope</vt:lpstr>
      <vt:lpstr>4.6  Agents of Hope</vt:lpstr>
      <vt:lpstr>4.6  Agents of Hope</vt:lpstr>
      <vt:lpstr>4.6  Agents of Hope</vt:lpstr>
      <vt:lpstr>PowerPoint Presentation</vt:lpstr>
      <vt:lpstr>PowerPoint Presentation</vt:lpstr>
      <vt:lpstr>PowerPoint Presentation</vt:lpstr>
    </vt:vector>
  </TitlesOfParts>
  <Company/>
  <LinksUpToDate>false</LinksUpToDate>
  <SharedDoc>false</SharedDoc>
  <HyperlinksChanged>false</HyperlinksChanged>
  <AppVersion>16.0013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Hannah Dormeier</dc:creator>
  <cp:lastModifiedBy>Hannah Dormeier</cp:lastModifiedBy>
  <cp:revision>48</cp:revision>
  <dcterms:created xsi:type="dcterms:W3CDTF">2018-07-11T19:32:05Z</dcterms:created>
  <dcterms:modified xsi:type="dcterms:W3CDTF">2018-07-13T21:06:59Z</dcterms:modified>
</cp:coreProperties>
</file>