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67" r:id="rId6"/>
    <p:sldId id="268" r:id="rId7"/>
    <p:sldId id="269" r:id="rId8"/>
    <p:sldId id="270" r:id="rId9"/>
    <p:sldId id="271" r:id="rId10"/>
    <p:sldId id="266" r:id="rId11"/>
    <p:sldId id="262" r:id="rId12"/>
    <p:sldId id="263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C98BD-18F1-2A47-9AB6-6F03B0298A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3390-9CD3-504D-836B-51970807BB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11D6C6-A949-EC4D-A430-624B628E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403BB-B763-0F44-A7D8-399EECF61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320D18-B4AF-9A4D-8C5E-FD7BBE39C7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681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3DE62-FE5A-5245-A1A2-B2F081299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035FB3-7CAE-9C43-AD6A-C8D4D4BAD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3495D-EE3A-194D-BA4F-29416C5F3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EA9052-1D59-414C-BB73-BF5A5C662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E6356-2BA6-424A-A594-418D7466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322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CBB4A2-3354-0F45-B574-8CBEBFD6F1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613323-457C-3D43-8470-1040F168A8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60361-1A36-294B-81B8-2AC8D3404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25481-1483-B740-A72C-C115FFE66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1FB3E5-E541-CC4D-9EB1-5A55D4271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71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4DEC1-0B63-1345-AA20-1C6F8DB5D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6F504-F36E-484B-9DA7-DE587D7529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29F03-A779-1F4C-A691-D43A8D61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DC4A8-9B55-5F48-886D-24E72B9D5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CA523-D367-C543-802A-11CFBB586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72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AD01E-7198-AF43-BEFD-AE9ED4FE7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EB851-B534-1242-9619-2DF724B40A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24849-858F-F444-950F-8920ADC4C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7AB2-3EEE-7B45-A2A1-73A67F64F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2BE2-4AD7-4749-A407-73B44F85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7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B783D-B405-E24E-B3EB-67F647924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48358-CF88-E341-BBDD-0BE04898D9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1D9876-159F-544D-B75D-C65E69EBA7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2AF7A9-8728-9348-824B-0FE236B25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02022B-7B9C-484C-A6B1-5113D5B7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8C60F0-1770-AA4F-AACB-1B5A34BE7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60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BD3C0-95B9-5C42-AB4B-8B8C97052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4D0703-804E-984A-BD0C-14243B404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6876F-4A94-D145-8F2E-7442F3275D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F68BC1-13FC-9647-B594-8C42D873BB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4E582F-266C-F742-B185-5AB4D5C947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FF7F3F-E614-B84C-A868-38A2FEB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7E744F-36A5-704C-82A8-E575D44CE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11C00C-79D9-D048-8698-A77EEB4CF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310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687BE8-2FCD-D747-99FA-03854AD4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EE99D6-DB3D-4D41-8041-38F478003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4D39F9-85FF-DE4C-B3B9-B4A36DF4A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B89288-DE74-6948-9D7A-49AD70E6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9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F8226-9B17-1049-896D-2E82D4006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A836EE-6228-B648-A5CA-88B5AB63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FC8506-8DD5-3642-B869-B51D36202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8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F3906-9763-C74A-817A-5E00587E6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6A96D3-0F45-0B47-B2AA-E76355D07E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D3174-2659-174F-A3CF-9A131ECA7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434D96-41D9-F740-B452-40481F9AD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ABA8A6-19AE-C243-A8EA-18DB23F62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25149-F9C2-F94C-B05C-B8BCDA945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62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94ED8-AC7A-1049-815D-2481C4CF1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DC8C73-CA07-C14C-A391-D0B800FF3B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17A8E3-10FE-FE45-A8FB-F15C7C2CC7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77414-66E5-8444-8416-654D2941C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1F8F0C-9797-5A4E-8D0D-042384337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1BC447-E815-204C-9633-54E0E1727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2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0C875-AB2D-1449-8640-237A83C4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82534-1F7B-7247-B146-267A24366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8EDE85-A801-5B4B-8965-1391A65572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DF80B-4A36-1044-A983-94B5E9605E1A}" type="datetimeFigureOut">
              <a:rPr lang="en-US" smtClean="0"/>
              <a:t>7/13/18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1F3E4-C1A1-0048-8097-3D573C67C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0448C-56B0-3140-A256-44BEC0666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C2E30-321B-5B4F-BD97-DDB0A99C0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5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D922585-E544-184B-8318-E2AEEC9BBA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5EB4BE-B07B-484C-A098-1934D9CD2A3E}"/>
              </a:ext>
            </a:extLst>
          </p:cNvPr>
          <p:cNvSpPr txBox="1"/>
          <p:nvPr/>
        </p:nvSpPr>
        <p:spPr>
          <a:xfrm>
            <a:off x="8612660" y="6203092"/>
            <a:ext cx="27825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© 2018 </a:t>
            </a:r>
            <a:r>
              <a:rPr lang="en-US" sz="1200" b="1" dirty="0" err="1"/>
              <a:t>Awana</a:t>
            </a:r>
            <a:r>
              <a:rPr lang="en-US" sz="1200" b="1" dirty="0"/>
              <a:t>® Clubs International. ESV</a:t>
            </a:r>
          </a:p>
        </p:txBody>
      </p:sp>
    </p:spTree>
    <p:extLst>
      <p:ext uri="{BB962C8B-B14F-4D97-AF65-F5344CB8AC3E}">
        <p14:creationId xmlns:p14="http://schemas.microsoft.com/office/powerpoint/2010/main" val="1151929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4905B2-7DA5-214D-9972-ED3261123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78FAB4-B42A-9D46-91E3-D65BC5D27873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C405DEF-FEF3-DB47-9AA2-4C355CE593B8}"/>
              </a:ext>
            </a:extLst>
          </p:cNvPr>
          <p:cNvSpPr txBox="1">
            <a:spLocks/>
          </p:cNvSpPr>
          <p:nvPr/>
        </p:nvSpPr>
        <p:spPr>
          <a:xfrm>
            <a:off x="791099" y="1758743"/>
            <a:ext cx="10565065" cy="4582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sz="3600" b="1" i="1" dirty="0"/>
              <a:t>Memorize</a:t>
            </a:r>
            <a:endParaRPr lang="en-US" sz="2400" dirty="0"/>
          </a:p>
          <a:p>
            <a:pPr marL="0" indent="0">
              <a:buNone/>
            </a:pPr>
            <a:r>
              <a:rPr lang="en-US" sz="3200" b="1" dirty="0"/>
              <a:t>Joshua 1:9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Philippians 2:3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James 1:5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John 14:15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Romans 12:10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Psalm 43:5 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/>
              <a:t>1 Corinthians 15:10</a:t>
            </a:r>
            <a:r>
              <a:rPr lang="en-US" sz="3600" b="1" i="1" dirty="0"/>
              <a:t> 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83636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14787FD-B3E1-074B-AA25-2BDA913A2B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853931"/>
            <a:ext cx="10630364" cy="45760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Application Questions</a:t>
            </a:r>
            <a:endParaRPr lang="en-US" dirty="0"/>
          </a:p>
          <a:p>
            <a:r>
              <a:rPr lang="en-US" sz="2400" dirty="0"/>
              <a:t>How can being an agent of courage show that you trust in God’s plan for your life? </a:t>
            </a:r>
          </a:p>
          <a:p>
            <a:r>
              <a:rPr lang="en-US" sz="2400" dirty="0"/>
              <a:t>How can being an agent of humility point others to Christ? </a:t>
            </a:r>
          </a:p>
          <a:p>
            <a:r>
              <a:rPr lang="en-US" sz="2400" dirty="0"/>
              <a:t>How can being an agent of wisdom help you become more like Jesus? </a:t>
            </a:r>
          </a:p>
          <a:p>
            <a:r>
              <a:rPr lang="en-US" sz="2400" dirty="0"/>
              <a:t>How can being an agent of obedience encourage those in authority? </a:t>
            </a:r>
          </a:p>
          <a:p>
            <a:r>
              <a:rPr lang="en-US" sz="2400" dirty="0"/>
              <a:t>How can you follow Christ’s example and be an agent of honor? </a:t>
            </a:r>
          </a:p>
          <a:p>
            <a:r>
              <a:rPr lang="en-US" sz="2400" dirty="0"/>
              <a:t>How can you encourage someone facing a hard time by being an agent of hope? </a:t>
            </a:r>
          </a:p>
          <a:p>
            <a:r>
              <a:rPr lang="en-US" sz="2400" dirty="0"/>
              <a:t>How do agents of grace live out God’s grace?</a:t>
            </a:r>
            <a:endParaRPr lang="en-US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D28E0B-A00B-A24E-A75B-BA484A7E023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943377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56E9542-B0F2-9540-9717-698478C9B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F96F91C-9C37-0646-BB61-5FE881FE9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5" y="1225685"/>
            <a:ext cx="10630364" cy="52042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i="1" dirty="0"/>
              <a:t>Summing It Up</a:t>
            </a:r>
            <a:endParaRPr lang="en-US" dirty="0"/>
          </a:p>
          <a:p>
            <a:r>
              <a:rPr lang="en-US" sz="2400" dirty="0"/>
              <a:t>Agents of courage know that God will help them be brave enough to face any situation. </a:t>
            </a:r>
          </a:p>
          <a:p>
            <a:r>
              <a:rPr lang="en-US" sz="2400" dirty="0"/>
              <a:t>Agents of humility submit to God and put others’ needs before our own. </a:t>
            </a:r>
          </a:p>
          <a:p>
            <a:r>
              <a:rPr lang="en-US" sz="2400" dirty="0"/>
              <a:t>Agents of wisdom make good choices and help to bring glory to God. </a:t>
            </a:r>
          </a:p>
          <a:p>
            <a:r>
              <a:rPr lang="en-US" sz="2400" dirty="0"/>
              <a:t>Agents of obedience display their love for God by humbly obeying God’s Word and those in authority over them. </a:t>
            </a:r>
          </a:p>
          <a:p>
            <a:r>
              <a:rPr lang="en-US" sz="2400" dirty="0"/>
              <a:t>Agents of honor show respect to and give preference to others. </a:t>
            </a:r>
          </a:p>
          <a:p>
            <a:r>
              <a:rPr lang="en-US" sz="2400" dirty="0"/>
              <a:t>Agents of hope have confidence that God will work out each situation for </a:t>
            </a:r>
            <a:br>
              <a:rPr lang="en-US" sz="2400" dirty="0"/>
            </a:br>
            <a:r>
              <a:rPr lang="en-US" sz="2400" dirty="0"/>
              <a:t>God’s glory. </a:t>
            </a:r>
          </a:p>
          <a:p>
            <a:r>
              <a:rPr lang="en-US" sz="2400" dirty="0"/>
              <a:t>Agents of grace live out God’s grace that saves us, strengthen us, help us grow, and helps us share the gospel with others.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7A92F9-F5C6-E94C-97A7-32998DF60761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154190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36D957-8845-2148-B3B0-66C99D35FD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24668B8D-AF13-9144-92B2-86269A063CA8}"/>
              </a:ext>
            </a:extLst>
          </p:cNvPr>
          <p:cNvSpPr txBox="1">
            <a:spLocks/>
          </p:cNvSpPr>
          <p:nvPr/>
        </p:nvSpPr>
        <p:spPr>
          <a:xfrm>
            <a:off x="721815" y="589610"/>
            <a:ext cx="736929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4DA482-A12B-1645-B0F5-C64F1C333511}"/>
              </a:ext>
            </a:extLst>
          </p:cNvPr>
          <p:cNvSpPr txBox="1">
            <a:spLocks/>
          </p:cNvSpPr>
          <p:nvPr/>
        </p:nvSpPr>
        <p:spPr>
          <a:xfrm>
            <a:off x="721814" y="1625753"/>
            <a:ext cx="10745255" cy="4320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CUSTOMIZABLE SLIDE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495F958-671F-9A4F-AA5B-C891CCCE3D44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059764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0FC378-9C23-9D4F-A07C-74FDD43985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43D5D1E-DF2F-F744-A43D-E156ECD69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1814" y="1468877"/>
            <a:ext cx="10776279" cy="50097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Lesson Summary</a:t>
            </a:r>
            <a:endParaRPr lang="en-US" dirty="0"/>
          </a:p>
          <a:p>
            <a:pPr marL="0" indent="0">
              <a:buNone/>
            </a:pPr>
            <a:r>
              <a:rPr lang="en-US" sz="3600" dirty="0"/>
              <a:t>God needs people to live out His truths in their lives. We can be agents of courage, humility, wisdom, obedience, honor, hope, and grace for Him. </a:t>
            </a:r>
            <a:endParaRPr lang="en-US" sz="440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AE232DC-6A7B-0A46-BDBB-85350EF76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6C7DBA-F332-4D45-B595-3A50D634C73D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99113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E058C69-F7AE-EB4A-87C7-D4F3B35001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6">
            <a:extLst>
              <a:ext uri="{FF2B5EF4-FFF2-40B4-BE49-F238E27FC236}">
                <a16:creationId xmlns:a16="http://schemas.microsoft.com/office/drawing/2014/main" id="{78B92E36-6565-E84F-94F1-0DFFA52B1A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8A70FB8-4A49-F748-A8A7-73B264B78E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0" y="2671055"/>
            <a:ext cx="9539674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courage.</a:t>
            </a:r>
            <a:endParaRPr lang="en-US" sz="5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B1DAB7-55F9-ED43-BBAA-1726732D6D1B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505886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099" y="2671055"/>
            <a:ext cx="9977419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humility. </a:t>
            </a:r>
          </a:p>
          <a:p>
            <a:pPr marL="0" indent="0">
              <a:buNone/>
            </a:pPr>
            <a:r>
              <a:rPr lang="en-US" sz="3600" dirty="0"/>
              <a:t>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335464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wisdom.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12962208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obedience.</a:t>
            </a:r>
            <a:endParaRPr lang="en-US" sz="4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3105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honor.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3153320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hope.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2774675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247C1F-1D17-3A4F-9A2E-870E0785B2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6">
            <a:extLst>
              <a:ext uri="{FF2B5EF4-FFF2-40B4-BE49-F238E27FC236}">
                <a16:creationId xmlns:a16="http://schemas.microsoft.com/office/drawing/2014/main" id="{E4393E04-77CF-0F47-AC9C-69FBE92E1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815" y="589610"/>
            <a:ext cx="7369299" cy="446533"/>
          </a:xfrm>
        </p:spPr>
        <p:txBody>
          <a:bodyPr>
            <a:noAutofit/>
          </a:bodyPr>
          <a:lstStyle/>
          <a:p>
            <a:r>
              <a:rPr lang="en-US" sz="3200" b="1" dirty="0"/>
              <a:t>4.8  Agents of Grace … Review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C3DA880-9017-9E45-A79D-2C7290387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1101" y="2671055"/>
            <a:ext cx="9481308" cy="353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i="1" dirty="0"/>
              <a:t>Main Lesson Teaching</a:t>
            </a:r>
            <a:endParaRPr lang="en-US" dirty="0"/>
          </a:p>
          <a:p>
            <a:r>
              <a:rPr lang="en-US" sz="3600" dirty="0"/>
              <a:t>We are agents of grace.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4478AF-110F-5E45-BC7D-535997730636}"/>
              </a:ext>
            </a:extLst>
          </p:cNvPr>
          <p:cNvSpPr txBox="1"/>
          <p:nvPr/>
        </p:nvSpPr>
        <p:spPr>
          <a:xfrm>
            <a:off x="10935730" y="6203092"/>
            <a:ext cx="420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50113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1528</TotalTime>
  <Words>236</Words>
  <Application>Microsoft Macintosh PowerPoint</Application>
  <PresentationFormat>Widescreen</PresentationFormat>
  <Paragraphs>67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4.8  Agents of Grace … Review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Dormeier</dc:creator>
  <cp:lastModifiedBy>Hannah Dormeier</cp:lastModifiedBy>
  <cp:revision>50</cp:revision>
  <dcterms:created xsi:type="dcterms:W3CDTF">2018-07-11T19:32:05Z</dcterms:created>
  <dcterms:modified xsi:type="dcterms:W3CDTF">2018-07-13T21:21:30Z</dcterms:modified>
</cp:coreProperties>
</file>