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5"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8" name="Footer Placeholder 7">
            <a:extLst>
              <a:ext uri="{FF2B5EF4-FFF2-40B4-BE49-F238E27FC236}">
                <a16:creationId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4" name="Footer Placeholder 3">
            <a:extLst>
              <a:ext uri="{FF2B5EF4-FFF2-40B4-BE49-F238E27FC236}">
                <a16:creationId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3" name="Footer Placeholder 2">
            <a:extLst>
              <a:ext uri="{FF2B5EF4-FFF2-40B4-BE49-F238E27FC236}">
                <a16:creationId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31D5AA6-4C71-8347-9184-DD59B7F4A629}"/>
              </a:ext>
            </a:extLst>
          </p:cNvPr>
          <p:cNvPicPr>
            <a:picLocks noChangeAspect="1"/>
          </p:cNvPicPr>
          <p:nvPr/>
        </p:nvPicPr>
        <p:blipFill>
          <a:blip r:embed="rId2"/>
          <a:stretch>
            <a:fillRect/>
          </a:stretch>
        </p:blipFill>
        <p:spPr>
          <a:xfrm>
            <a:off x="0" y="0"/>
            <a:ext cx="12192000" cy="6858000"/>
          </a:xfrm>
          <a:prstGeom prst="rect">
            <a:avLst/>
          </a:prstGeom>
        </p:spPr>
      </p:pic>
      <p:sp>
        <p:nvSpPr>
          <p:cNvPr id="6" name="TextBox 5">
            <a:extLst>
              <a:ext uri="{FF2B5EF4-FFF2-40B4-BE49-F238E27FC236}">
                <a16:creationId xmlns:a16="http://schemas.microsoft.com/office/drawing/2014/main" id="{685AE11C-B93F-4B42-88E0-1CB85C43661F}"/>
              </a:ext>
            </a:extLst>
          </p:cNvPr>
          <p:cNvSpPr txBox="1"/>
          <p:nvPr/>
        </p:nvSpPr>
        <p:spPr>
          <a:xfrm>
            <a:off x="8612660" y="6203092"/>
            <a:ext cx="2782557" cy="276999"/>
          </a:xfrm>
          <a:prstGeom prst="rect">
            <a:avLst/>
          </a:prstGeom>
          <a:noFill/>
        </p:spPr>
        <p:txBody>
          <a:bodyPr wrap="none" rtlCol="0">
            <a:spAutoFit/>
          </a:bodyPr>
          <a:lstStyle/>
          <a:p>
            <a:r>
              <a:rPr lang="en-US" sz="1200" b="1" dirty="0"/>
              <a:t>© 2018 </a:t>
            </a:r>
            <a:r>
              <a:rPr lang="en-US" sz="1200" b="1" dirty="0" err="1"/>
              <a:t>Awana</a:t>
            </a:r>
            <a:r>
              <a:rPr lang="en-US" sz="1200" b="1" dirty="0"/>
              <a:t>® Clubs International. ESV</a:t>
            </a:r>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6063D79-361A-6047-A453-A65C908DD42F}"/>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mn-lt"/>
              </a:rPr>
              <a:t>1.1  God is Our Savior</a:t>
            </a:r>
          </a:p>
        </p:txBody>
      </p:sp>
      <p:sp>
        <p:nvSpPr>
          <p:cNvPr id="8" name="Content Placeholder 2">
            <a:extLst>
              <a:ext uri="{FF2B5EF4-FFF2-40B4-BE49-F238E27FC236}">
                <a16:creationId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id="{4B6E9EE7-A8A6-4649-9623-6D83D3FA20A9}"/>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684FA67-F4B3-B24F-ACD7-5E84C3947107}"/>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id="{C43D5D1E-DF2F-F744-A43D-E156ECD69E61}"/>
              </a:ext>
            </a:extLst>
          </p:cNvPr>
          <p:cNvSpPr>
            <a:spLocks noGrp="1"/>
          </p:cNvSpPr>
          <p:nvPr>
            <p:ph idx="1"/>
          </p:nvPr>
        </p:nvSpPr>
        <p:spPr>
          <a:xfrm>
            <a:off x="721814" y="2458097"/>
            <a:ext cx="10776279" cy="3537546"/>
          </a:xfrm>
        </p:spPr>
        <p:txBody>
          <a:bodyPr>
            <a:normAutofit/>
          </a:bodyPr>
          <a:lstStyle/>
          <a:p>
            <a:pPr marL="0" indent="0">
              <a:buNone/>
            </a:pPr>
            <a:r>
              <a:rPr lang="en-US" sz="3600" b="1" i="1" dirty="0"/>
              <a:t>Lesson Summary</a:t>
            </a:r>
            <a:endParaRPr lang="en-US" sz="3600" dirty="0"/>
          </a:p>
          <a:p>
            <a:pPr marL="0" indent="0">
              <a:buNone/>
            </a:pPr>
            <a:r>
              <a:rPr lang="en-US" sz="3600" dirty="0"/>
              <a:t>Even though we were sinners who deserved eternal death, God loved us and made a way for us to be right with Him. If we accept His offer of salvation, our sins are forgiven and we have a new life in Him. </a:t>
            </a:r>
          </a:p>
        </p:txBody>
      </p:sp>
      <p:sp>
        <p:nvSpPr>
          <p:cNvPr id="7" name="Title 6">
            <a:extLst>
              <a:ext uri="{FF2B5EF4-FFF2-40B4-BE49-F238E27FC236}">
                <a16:creationId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dirty="0">
                <a:latin typeface="+mn-lt"/>
              </a:rPr>
              <a:t>1.1  God is Our Savior</a:t>
            </a:r>
          </a:p>
        </p:txBody>
      </p:sp>
      <p:sp>
        <p:nvSpPr>
          <p:cNvPr id="8" name="TextBox 7">
            <a:extLst>
              <a:ext uri="{FF2B5EF4-FFF2-40B4-BE49-F238E27FC236}">
                <a16:creationId xmlns:a16="http://schemas.microsoft.com/office/drawing/2014/main" id="{BB791226-0FDA-B340-84FC-4C0CEDC57E0E}"/>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24D7BE2-5EE3-4840-9642-446888454355}"/>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dirty="0">
                <a:latin typeface="+mn-lt"/>
              </a:rPr>
              <a:t>1.1  God is Our Savior</a:t>
            </a:r>
          </a:p>
        </p:txBody>
      </p:sp>
      <p:sp>
        <p:nvSpPr>
          <p:cNvPr id="7" name="Content Placeholder 2">
            <a:extLst>
              <a:ext uri="{FF2B5EF4-FFF2-40B4-BE49-F238E27FC236}">
                <a16:creationId xmlns:a16="http://schemas.microsoft.com/office/drawing/2014/main"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We need a Savior. </a:t>
            </a:r>
          </a:p>
        </p:txBody>
      </p:sp>
      <p:sp>
        <p:nvSpPr>
          <p:cNvPr id="9" name="TextBox 8">
            <a:extLst>
              <a:ext uri="{FF2B5EF4-FFF2-40B4-BE49-F238E27FC236}">
                <a16:creationId xmlns:a16="http://schemas.microsoft.com/office/drawing/2014/main" id="{605B9BC3-AF6D-0247-9B37-E8BE8A5B2593}"/>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6C042D5-136A-8944-8DD2-D04BF07F85C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dirty="0">
                <a:latin typeface="+mn-lt"/>
              </a:rPr>
              <a:t>1.1  God is Our Savior</a:t>
            </a:r>
          </a:p>
        </p:txBody>
      </p:sp>
      <p:sp>
        <p:nvSpPr>
          <p:cNvPr id="4" name="Content Placeholder 2">
            <a:extLst>
              <a:ext uri="{FF2B5EF4-FFF2-40B4-BE49-F238E27FC236}">
                <a16:creationId xmlns:a16="http://schemas.microsoft.com/office/drawing/2014/main"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God loves us. </a:t>
            </a:r>
          </a:p>
        </p:txBody>
      </p:sp>
      <p:sp>
        <p:nvSpPr>
          <p:cNvPr id="7" name="TextBox 6">
            <a:extLst>
              <a:ext uri="{FF2B5EF4-FFF2-40B4-BE49-F238E27FC236}">
                <a16:creationId xmlns:a16="http://schemas.microsoft.com/office/drawing/2014/main" id="{77788641-DC6D-8F42-A461-8C4E853C4C5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FB0CE83-02AB-5849-AA92-5020325A039C}"/>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dirty="0">
                <a:latin typeface="+mn-lt"/>
              </a:rPr>
              <a:t>1.1  God is Our Savior</a:t>
            </a: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God sent Jesus to take our punishment.</a:t>
            </a:r>
          </a:p>
        </p:txBody>
      </p:sp>
      <p:sp>
        <p:nvSpPr>
          <p:cNvPr id="7" name="TextBox 6">
            <a:extLst>
              <a:ext uri="{FF2B5EF4-FFF2-40B4-BE49-F238E27FC236}">
                <a16:creationId xmlns:a16="http://schemas.microsoft.com/office/drawing/2014/main" id="{B25837E0-5162-944E-BFCB-E261CBC85842}"/>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DE31899-1285-3941-B94D-6CB7CB5A927F}"/>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mn-lt"/>
              </a:rPr>
              <a:t>1.1  God is Our Savior</a:t>
            </a:r>
          </a:p>
        </p:txBody>
      </p:sp>
      <p:sp>
        <p:nvSpPr>
          <p:cNvPr id="11" name="Content Placeholder 2">
            <a:extLst>
              <a:ext uri="{FF2B5EF4-FFF2-40B4-BE49-F238E27FC236}">
                <a16:creationId xmlns:a16="http://schemas.microsoft.com/office/drawing/2014/main" id="{8212E084-F28F-5947-9743-48B81CD96AAB}"/>
              </a:ext>
            </a:extLst>
          </p:cNvPr>
          <p:cNvSpPr txBox="1">
            <a:spLocks/>
          </p:cNvSpPr>
          <p:nvPr/>
        </p:nvSpPr>
        <p:spPr>
          <a:xfrm>
            <a:off x="791101" y="2671055"/>
            <a:ext cx="8001000" cy="353754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600" b="1" i="1" dirty="0"/>
              <a:t>Main Lesson Teaching</a:t>
            </a:r>
          </a:p>
          <a:p>
            <a:r>
              <a:rPr lang="en-US" sz="3600" dirty="0"/>
              <a:t>God is our Savior.</a:t>
            </a:r>
          </a:p>
        </p:txBody>
      </p:sp>
      <p:sp>
        <p:nvSpPr>
          <p:cNvPr id="8" name="TextBox 7">
            <a:extLst>
              <a:ext uri="{FF2B5EF4-FFF2-40B4-BE49-F238E27FC236}">
                <a16:creationId xmlns:a16="http://schemas.microsoft.com/office/drawing/2014/main" id="{8215374A-2107-784F-8590-3615FEC2F770}"/>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8898233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DE31899-1285-3941-B94D-6CB7CB5A927F}"/>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mn-lt"/>
              </a:rPr>
              <a:t>1.1  God is Our Savior</a:t>
            </a:r>
          </a:p>
        </p:txBody>
      </p:sp>
      <p:sp>
        <p:nvSpPr>
          <p:cNvPr id="11" name="Content Placeholder 2">
            <a:extLst>
              <a:ext uri="{FF2B5EF4-FFF2-40B4-BE49-F238E27FC236}">
                <a16:creationId xmlns:a16="http://schemas.microsoft.com/office/drawing/2014/main" id="{8212E084-F28F-5947-9743-48B81CD96AAB}"/>
              </a:ext>
            </a:extLst>
          </p:cNvPr>
          <p:cNvSpPr txBox="1">
            <a:spLocks/>
          </p:cNvSpPr>
          <p:nvPr/>
        </p:nvSpPr>
        <p:spPr>
          <a:xfrm>
            <a:off x="791100" y="1625753"/>
            <a:ext cx="10565065" cy="458284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3600" b="1" i="1" dirty="0"/>
              <a:t>Memorize</a:t>
            </a:r>
            <a:endParaRPr lang="en-US" dirty="0"/>
          </a:p>
          <a:p>
            <a:pPr marL="0" indent="0">
              <a:buNone/>
            </a:pPr>
            <a:r>
              <a:rPr lang="en-US" sz="3600" b="1" i="1" dirty="0"/>
              <a:t>Titus 3:4-5 </a:t>
            </a:r>
            <a:endParaRPr lang="en-US" sz="3600" dirty="0"/>
          </a:p>
          <a:p>
            <a:pPr marL="0" indent="0">
              <a:buNone/>
            </a:pPr>
            <a:r>
              <a:rPr lang="en-US" sz="3600" i="1" dirty="0"/>
              <a:t>But when the goodness and loving kindness of God our Savior appeared. </a:t>
            </a:r>
            <a:endParaRPr lang="en-US" sz="3600" dirty="0"/>
          </a:p>
          <a:p>
            <a:pPr marL="0" indent="0">
              <a:buNone/>
            </a:pPr>
            <a:r>
              <a:rPr lang="en-US" sz="3600" i="1" dirty="0"/>
              <a:t>He saved us, not because of works done by us in righteousness, but according to His own mercy, by the washing of regeneration and renewal of the Holy Spirit.</a:t>
            </a:r>
            <a:r>
              <a:rPr lang="en-US" i="1" dirty="0"/>
              <a:t> </a:t>
            </a:r>
            <a:endParaRPr lang="en-US" dirty="0"/>
          </a:p>
        </p:txBody>
      </p:sp>
      <p:sp>
        <p:nvSpPr>
          <p:cNvPr id="8" name="TextBox 7">
            <a:extLst>
              <a:ext uri="{FF2B5EF4-FFF2-40B4-BE49-F238E27FC236}">
                <a16:creationId xmlns:a16="http://schemas.microsoft.com/office/drawing/2014/main" id="{8215374A-2107-784F-8590-3615FEC2F770}"/>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474315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EF4E871-1F79-A747-95CB-8B8E9725D231}"/>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mn-lt"/>
              </a:rPr>
              <a:t>1.1  God is Our Savior</a:t>
            </a: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sz="3200" dirty="0"/>
          </a:p>
          <a:p>
            <a:r>
              <a:rPr lang="en-US" sz="3600" dirty="0"/>
              <a:t>What has God done for you through Jesus Christ? </a:t>
            </a:r>
          </a:p>
          <a:p>
            <a:r>
              <a:rPr lang="en-US" sz="3600" dirty="0"/>
              <a:t>How does knowing God is your Savior encourage </a:t>
            </a:r>
            <a:br>
              <a:rPr lang="en-US" sz="3600" dirty="0"/>
            </a:br>
            <a:r>
              <a:rPr lang="en-US" sz="3600" dirty="0"/>
              <a:t>you today?</a:t>
            </a:r>
          </a:p>
          <a:p>
            <a:r>
              <a:rPr lang="en-US" sz="3600" dirty="0"/>
              <a:t>Who needs to hear the truth that God is our Savior? </a:t>
            </a:r>
          </a:p>
        </p:txBody>
      </p:sp>
      <p:sp>
        <p:nvSpPr>
          <p:cNvPr id="9" name="TextBox 8">
            <a:extLst>
              <a:ext uri="{FF2B5EF4-FFF2-40B4-BE49-F238E27FC236}">
                <a16:creationId xmlns:a16="http://schemas.microsoft.com/office/drawing/2014/main" id="{8ABB2062-AC52-DE40-BC68-F7FE834C96EA}"/>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2F258D2-1CF8-B14B-8A02-B80C6064A236}"/>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mn-lt"/>
              </a:rPr>
              <a:t>1.1  God is Our Savior</a:t>
            </a: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sz="3200" dirty="0"/>
          </a:p>
          <a:p>
            <a:r>
              <a:rPr lang="en-US" sz="4000" dirty="0"/>
              <a:t>God loved us even when we were sinners. He made a way to save us. </a:t>
            </a:r>
            <a:endParaRPr lang="en-US" sz="3600" dirty="0"/>
          </a:p>
          <a:p>
            <a:r>
              <a:rPr lang="en-US" sz="4000" dirty="0"/>
              <a:t>When we accept God’s offer of salvation through Jesus’ death, our sins are forgiven, we are made new in Christ, and the Holy Spirit lives in us to help us make good choices. </a:t>
            </a:r>
          </a:p>
        </p:txBody>
      </p:sp>
      <p:sp>
        <p:nvSpPr>
          <p:cNvPr id="9" name="TextBox 8">
            <a:extLst>
              <a:ext uri="{FF2B5EF4-FFF2-40B4-BE49-F238E27FC236}">
                <a16:creationId xmlns:a16="http://schemas.microsoft.com/office/drawing/2014/main" id="{17F071BA-E25F-AD42-A89E-F70F0000D2A8}"/>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TotalTime>
  <Words>181</Words>
  <Application>Microsoft Macintosh PowerPoint</Application>
  <PresentationFormat>Widescreen</PresentationFormat>
  <Paragraphs>41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1.1  God is Our Savior</vt:lpstr>
      <vt:lpstr>1.1  God is Our Savior</vt:lpstr>
      <vt:lpstr>1.1  God is Our Savior</vt:lpstr>
      <vt:lpstr>1.1  God is Our Savior</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Hannah Dormeier</cp:lastModifiedBy>
  <cp:revision>6</cp:revision>
  <dcterms:created xsi:type="dcterms:W3CDTF">2018-07-11T19:32:05Z</dcterms:created>
  <dcterms:modified xsi:type="dcterms:W3CDTF">2018-07-12T21:30:40Z</dcterms:modified>
</cp:coreProperties>
</file>