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18711C5-6B16-D14C-82FD-AAAB24D09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82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</a:t>
            </a:r>
            <a:r>
              <a:rPr lang="en-US" sz="1200" b="1" dirty="0" err="1"/>
              <a:t>Awana</a:t>
            </a:r>
            <a:r>
              <a:rPr lang="en-US" sz="1200" b="1" dirty="0"/>
              <a:t>® Clubs International. ESV</a:t>
            </a:r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1EF362D-F634-AD46-9518-B3666808C6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2458097"/>
            <a:ext cx="10776279" cy="40205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The Bible is flawless and without error. We can trust that the unchanging, true Word of God applies to our lives and situations. </a:t>
            </a:r>
          </a:p>
          <a:p>
            <a:pPr marL="0" indent="0">
              <a:buNone/>
            </a:pP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2.4  The Bible Is True and Useful</a:t>
            </a:r>
            <a:endParaRPr lang="en-US" sz="3200" b="1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E0CA615-B593-AA49-A669-5BF6219AE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2.4  The Bible Is True and Useful</a:t>
            </a:r>
            <a:endParaRPr lang="en-US" sz="3200" b="1" dirty="0">
              <a:latin typeface="+mn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sz="3600" dirty="0"/>
          </a:p>
          <a:p>
            <a:r>
              <a:rPr lang="en-US" sz="3600" dirty="0"/>
              <a:t>God’s Word is truth.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29CE54C-CC45-CC4D-8188-664C140C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120F287C-FC82-294F-A738-96C82916C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2.4  The Bible Is True and Useful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345679C-A66B-4648-8DD6-8D34CEF4A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</a:p>
          <a:p>
            <a:r>
              <a:rPr lang="en-US" sz="3600" dirty="0"/>
              <a:t>God’s Word is perfect.</a:t>
            </a:r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18DBD6-2872-CC45-9F33-6DCB6DE6BF65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410727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7BF175F-82BA-6A42-854F-2D76D1274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2.4  The Bible Is True and Useful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489086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can have confidence in God’s Word.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8F1D3F1-421D-474A-8688-BE6DF73B1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2.4  The Bible Is True and Useful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1625754"/>
            <a:ext cx="10565065" cy="458284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b="1" i="1" dirty="0"/>
              <a:t>Psalm 12:6</a:t>
            </a:r>
            <a:endParaRPr lang="en-US" dirty="0"/>
          </a:p>
          <a:p>
            <a:pPr marL="0" indent="0">
              <a:buNone/>
            </a:pPr>
            <a:r>
              <a:rPr lang="en-US" sz="3600" i="1" dirty="0"/>
              <a:t>The words of the LORD are pure words, like silver refined in a furnace on the ground, purified </a:t>
            </a:r>
            <a:br>
              <a:rPr lang="en-US" sz="3600" i="1" dirty="0"/>
            </a:br>
            <a:r>
              <a:rPr lang="en-US" sz="3600" i="1" dirty="0"/>
              <a:t>seven times. 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i="1" dirty="0"/>
              <a:t> </a:t>
            </a:r>
            <a:endParaRPr lang="en-US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8230C6D-BFF6-EE45-8FD7-1328D1E19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2.4  The Bible Is True and Useful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How do you know God’s Word is true? </a:t>
            </a:r>
          </a:p>
          <a:p>
            <a:r>
              <a:rPr lang="en-US" sz="3600" dirty="0"/>
              <a:t>How does knowing God’s Word is true change the way you feel about the Bible? </a:t>
            </a:r>
          </a:p>
          <a:p>
            <a:r>
              <a:rPr lang="en-US" sz="3600" dirty="0"/>
              <a:t>How will you apply a promise in God’s Word to your life this week? 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14621EA-102D-724D-A0FD-10FC87875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2.4  The Bible Is True and Useful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God’s Word is true and without error. It is just as true today as it was the day it was written. </a:t>
            </a:r>
          </a:p>
          <a:p>
            <a:r>
              <a:rPr lang="en-US" sz="3600" dirty="0"/>
              <a:t>We can trust in God’s unchanging truths and apply it to every situation we face.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7A4D2A4-A108-734B-99EB-A90790F9E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2.4  The Bible Is True and Useful</a:t>
            </a:r>
            <a:endParaRPr lang="en-US" sz="3200" b="1" dirty="0">
              <a:latin typeface="+mn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189</Words>
  <Application>Microsoft Macintosh PowerPoint</Application>
  <PresentationFormat>Widescreen</PresentationFormat>
  <Paragraphs>44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2.4  The Bible Is True and Useful</vt:lpstr>
      <vt:lpstr>2.4  The Bible Is True and Useful</vt:lpstr>
      <vt:lpstr>2.4  The Bible Is True and Useful</vt:lpstr>
      <vt:lpstr>2.4  The Bible Is True and Useful</vt:lpstr>
      <vt:lpstr>2.4  The Bible Is True and Useful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Hannah Dormeier</cp:lastModifiedBy>
  <cp:revision>19</cp:revision>
  <dcterms:created xsi:type="dcterms:W3CDTF">2018-07-11T19:32:05Z</dcterms:created>
  <dcterms:modified xsi:type="dcterms:W3CDTF">2018-07-13T18:22:43Z</dcterms:modified>
</cp:coreProperties>
</file>