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7B145A2-F004-634C-80CE-39BA5E73BE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82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</a:t>
            </a:r>
            <a:r>
              <a:rPr lang="en-US" sz="1200" b="1" dirty="0" err="1"/>
              <a:t>Awana</a:t>
            </a:r>
            <a:r>
              <a:rPr lang="en-US" sz="1200" b="1" dirty="0"/>
              <a:t>® Clubs International. ESV</a:t>
            </a:r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506ED14-6033-7C4D-9013-E5E3B65F3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3.4  I Am the Good Shepherd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71804F6-4012-9744-86A8-468CCAE30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sz="3600" dirty="0"/>
          </a:p>
          <a:p>
            <a:pPr marL="0" indent="0">
              <a:buNone/>
            </a:pPr>
            <a:r>
              <a:rPr lang="en-US" sz="3600" dirty="0"/>
              <a:t>Jesus is the Good Shepherd. He knows those who follow Him, and He will lead, protect, and care for those who belong to Him.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3.4  I Am the Good Shepherd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0C7A7851-3FD9-D941-9DBE-B837ECD70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3.4  I Am the Good Shepherd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208933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Jesus is the Good Shepherd.</a:t>
            </a: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5EAFDCE-D51E-8F4A-8523-5A91A14B6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3.4  I Am the Good Shepherd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508542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He protects us and meets our needs. </a:t>
            </a:r>
            <a:endParaRPr lang="en-US" sz="4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18DBD6-2872-CC45-9F33-6DCB6DE6BF65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399DEDA-AC2D-E743-AC32-02D192248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3.4  I Am the Good Shepherd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He guides us and helps us.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399DEDA-AC2D-E743-AC32-02D192248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3.4  I Am the Good Shepherd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He is always with us.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105498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4A0AA1D-19EE-C649-93B9-975AF9959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3.4  I Am the Good Shepherd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John 10:14</a:t>
            </a:r>
            <a:br>
              <a:rPr lang="en-US" dirty="0"/>
            </a:br>
            <a:r>
              <a:rPr lang="en-US" sz="3600" i="1" dirty="0"/>
              <a:t>I am the Good Shepherd. I know My own and my own know Me.</a:t>
            </a:r>
            <a:r>
              <a:rPr lang="en-US" i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FAB9FEC-2FC3-6148-8057-4E52FDE46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3.4  I Am the Good Shepherd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How is Jesus like a shepherd? </a:t>
            </a:r>
          </a:p>
          <a:p>
            <a:r>
              <a:rPr lang="en-US" sz="3600" dirty="0"/>
              <a:t>How do we become a part of His flock? </a:t>
            </a:r>
          </a:p>
          <a:p>
            <a:r>
              <a:rPr lang="en-US" sz="3600" dirty="0"/>
              <a:t>How can you trust the Good Shepherd to lead you at school or at home this week? </a:t>
            </a:r>
            <a:endParaRPr lang="en-US" sz="4400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B6E317A-CB17-2048-8179-2A1915D2D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3.4  I Am the Good Shepherd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Jesus is the Good Shepherd who willingly died for us. </a:t>
            </a:r>
          </a:p>
          <a:p>
            <a:r>
              <a:rPr lang="en-US" sz="3600" dirty="0"/>
              <a:t>When we trust Jesus as Savior, we belong to Him. He loves, leads, protects, cares for, and offers eternal life for those in His flock.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1448</TotalTime>
  <Words>169</Words>
  <Application>Microsoft Macintosh PowerPoint</Application>
  <PresentationFormat>Widescreen</PresentationFormat>
  <Paragraphs>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3.4  I Am the Good Shepherd</vt:lpstr>
      <vt:lpstr>3.4  I Am the Good Shepherd</vt:lpstr>
      <vt:lpstr>3.4  I Am the Good Shepherd</vt:lpstr>
      <vt:lpstr>3.4  I Am the Good Shepherd</vt:lpstr>
      <vt:lpstr>3.4  I Am the Good Shepherd</vt:lpstr>
      <vt:lpstr>3.4  I Am the Good Shepherd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Hannah Dormeier</cp:lastModifiedBy>
  <cp:revision>36</cp:revision>
  <dcterms:created xsi:type="dcterms:W3CDTF">2018-07-11T19:32:05Z</dcterms:created>
  <dcterms:modified xsi:type="dcterms:W3CDTF">2018-07-13T19:38:55Z</dcterms:modified>
</cp:coreProperties>
</file>