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7" r:id="rId6"/>
    <p:sldId id="268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F93B1E-2EA8-5B4A-A16A-8E57F8DCA8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82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</a:t>
            </a:r>
            <a:r>
              <a:rPr lang="en-US" sz="1200" b="1" dirty="0" err="1"/>
              <a:t>Awana</a:t>
            </a:r>
            <a:r>
              <a:rPr lang="en-US" sz="1200" b="1" dirty="0"/>
              <a:t>® Clubs International. ESV</a:t>
            </a:r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736D957-8845-2148-B3B0-66C99D35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4.1  Agents of Courage</a:t>
            </a:r>
            <a:endParaRPr lang="en-US" sz="3200" b="1" dirty="0">
              <a:latin typeface="+mn-lt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0FC378-9C23-9D4F-A07C-74FDD4398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sz="3600" b="1" dirty="0"/>
          </a:p>
          <a:p>
            <a:pPr marL="0" indent="0">
              <a:buNone/>
            </a:pPr>
            <a:r>
              <a:rPr lang="en-US" sz="3600" dirty="0"/>
              <a:t>We can be agents of courage because God is always with us and gives us His strength to bravely face every situation in life. 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4.1  Agents of Courage</a:t>
            </a:r>
            <a:endParaRPr lang="en-US" sz="3200" b="1" dirty="0"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E058C69-F7AE-EB4A-87C7-D4F3B3500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4.1  Agents of Courage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539674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courage have a relationship with God.</a:t>
            </a: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4.1  Agents of Courage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/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courage know that God is always </a:t>
            </a:r>
            <a:br>
              <a:rPr lang="en-US" sz="3600" dirty="0"/>
            </a:br>
            <a:r>
              <a:rPr lang="en-US" sz="3600" dirty="0"/>
              <a:t>with them.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4.1  Agents of Courage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courage focus on God, not </a:t>
            </a:r>
            <a:br>
              <a:rPr lang="en-US" sz="3600" dirty="0"/>
            </a:br>
            <a:r>
              <a:rPr lang="en-US" sz="3600" dirty="0"/>
              <a:t>their problems.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29622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4.1  Agents of Courage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Agents of courage trust God’s plan for </a:t>
            </a:r>
            <a:br>
              <a:rPr lang="en-US" sz="3600" dirty="0"/>
            </a:br>
            <a:r>
              <a:rPr lang="en-US" sz="3600" dirty="0"/>
              <a:t>their lives. 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310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4905B2-7DA5-214D-9972-ED3261123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4.1  Agents of Courage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3600" dirty="0"/>
          </a:p>
          <a:p>
            <a:pPr marL="0" indent="0">
              <a:buNone/>
            </a:pPr>
            <a:r>
              <a:rPr lang="en-US" sz="3600" b="1" i="1" dirty="0"/>
              <a:t>Joshua 1:9</a:t>
            </a:r>
            <a:br>
              <a:rPr lang="en-US" dirty="0"/>
            </a:br>
            <a:r>
              <a:rPr lang="en-US" sz="3600" i="1" dirty="0"/>
              <a:t>Have I not commanded you? Be strong and courageous. Do not be frightened, and do not be dismayed, for the LORD your God is with you wherever you go. </a:t>
            </a:r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/>
              <a:t> </a:t>
            </a: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14787FD-B3E1-074B-AA25-2BDA913A2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4.1  Agents of Courage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3600" dirty="0"/>
              <a:t>How can God help you through a tough situation you are facing now? </a:t>
            </a:r>
          </a:p>
          <a:p>
            <a:r>
              <a:rPr lang="en-US" sz="3600" dirty="0"/>
              <a:t>How can you focus on God instead of your problem this week? </a:t>
            </a:r>
          </a:p>
          <a:p>
            <a:r>
              <a:rPr lang="en-US" sz="3600" dirty="0"/>
              <a:t>What verses from this lesson can help you be an agent of courage this week?</a:t>
            </a: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r>
              <a:rPr lang="en-US" sz="3200" dirty="0"/>
              <a:t> 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56E9542-B0F2-9540-9717-698478C9B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4.1  Agents of Courage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3600" dirty="0"/>
              <a:t>God is always with us. He will work out every situation for our good. </a:t>
            </a:r>
          </a:p>
          <a:p>
            <a:r>
              <a:rPr lang="en-US" sz="3600" dirty="0"/>
              <a:t>We become agents of courage when we focus our thinking on God’s Word and promises instead of our problems, knowing He will help us be brave enough to face any situation.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1485</TotalTime>
  <Words>164</Words>
  <Application>Microsoft Macintosh PowerPoint</Application>
  <PresentationFormat>Widescreen</PresentationFormat>
  <Paragraphs>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4.1  Agents of Courage</vt:lpstr>
      <vt:lpstr>4.1  Agents of Courage</vt:lpstr>
      <vt:lpstr>4.1  Agents of Courage</vt:lpstr>
      <vt:lpstr>4.1  Agents of Courage</vt:lpstr>
      <vt:lpstr>4.1  Agents of Courage</vt:lpstr>
      <vt:lpstr>4.1  Agents of Courage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Hannah Dormeier</cp:lastModifiedBy>
  <cp:revision>43</cp:revision>
  <dcterms:created xsi:type="dcterms:W3CDTF">2018-07-11T19:32:05Z</dcterms:created>
  <dcterms:modified xsi:type="dcterms:W3CDTF">2018-07-13T20:38:11Z</dcterms:modified>
</cp:coreProperties>
</file>