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12" d="100"/>
          <a:sy n="112" d="100"/>
        </p:scale>
        <p:origin x="-136" y="-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182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7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9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6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75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097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3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293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28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emf"/><Relationship Id="rId1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Puggles CD PPT_Yellow.eps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" t="2739" r="2188" b="11920"/>
          <a:stretch/>
        </p:blipFill>
        <p:spPr>
          <a:xfrm>
            <a:off x="-79379" y="-136083"/>
            <a:ext cx="9355202" cy="708764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ydney.eps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65"/>
          <a:stretch/>
        </p:blipFill>
        <p:spPr>
          <a:xfrm>
            <a:off x="763371" y="4252475"/>
            <a:ext cx="3250860" cy="2789804"/>
          </a:xfrm>
          <a:prstGeom prst="rect">
            <a:avLst/>
          </a:prstGeom>
          <a:effectLst>
            <a:outerShdw blurRad="111125" dist="635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Puggles Logo no Face_white.ep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97" y="5975724"/>
            <a:ext cx="1830983" cy="74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7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224185" y="3886200"/>
            <a:ext cx="6400800" cy="1752600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 descr="Puggles PowerPoint_Verse 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7699" y="-31519"/>
            <a:ext cx="10455147" cy="688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81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583196"/>
            <a:ext cx="8856257" cy="2276913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1 John 4:16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68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556083"/>
            <a:ext cx="9003672" cy="2424336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We know and rely on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the love God has for us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(x2)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1248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658144"/>
            <a:ext cx="8856257" cy="2276913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God is love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(x3)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5121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680825"/>
            <a:ext cx="8856257" cy="2276913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1 John 4:16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5132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34228"/>
            <a:ext cx="9003672" cy="2424336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We know and rely on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the love God has for us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(x2)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8449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692165"/>
            <a:ext cx="8856257" cy="2276913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God is love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(x6)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7827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680824"/>
            <a:ext cx="8856257" cy="2276913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1 John 4:16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641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3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31</Words>
  <Application>Microsoft Macintosh PowerPoint</Application>
  <PresentationFormat>On-screen Show (4:3)</PresentationFormat>
  <Paragraphs>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1 John 4:16</vt:lpstr>
      <vt:lpstr>We know and rely on the love God has for us (x2)</vt:lpstr>
      <vt:lpstr>God is love (x3)</vt:lpstr>
      <vt:lpstr>1 John 4:16</vt:lpstr>
      <vt:lpstr>We know and rely on the love God has for us (x2)</vt:lpstr>
      <vt:lpstr>God is love (x6)</vt:lpstr>
      <vt:lpstr>1 John 4:16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Awana Employee</cp:lastModifiedBy>
  <cp:revision>14</cp:revision>
  <dcterms:created xsi:type="dcterms:W3CDTF">2019-08-13T14:38:11Z</dcterms:created>
  <dcterms:modified xsi:type="dcterms:W3CDTF">2019-08-16T19:05:23Z</dcterms:modified>
</cp:coreProperties>
</file>