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1" r:id="rId5"/>
    <p:sldId id="266" r:id="rId6"/>
    <p:sldId id="268" r:id="rId7"/>
    <p:sldId id="269" r:id="rId8"/>
    <p:sldId id="270" r:id="rId9"/>
    <p:sldId id="271" r:id="rId10"/>
    <p:sldId id="27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12" d="100"/>
          <a:sy n="112" d="100"/>
        </p:scale>
        <p:origin x="-312" y="9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182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270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92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961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75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097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88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537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293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28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500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emf"/><Relationship Id="rId14" Type="http://schemas.openxmlformats.org/officeDocument/2006/relationships/image" Target="../media/image2.emf"/><Relationship Id="rId15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Puggles CD PPT_Blue.eps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" t="1892" r="1783" b="10583"/>
          <a:stretch/>
        </p:blipFill>
        <p:spPr>
          <a:xfrm>
            <a:off x="-318621" y="0"/>
            <a:ext cx="9808787" cy="7040103"/>
          </a:xfrm>
          <a:prstGeom prst="rect">
            <a:avLst/>
          </a:prstGeom>
        </p:spPr>
      </p:pic>
      <p:pic>
        <p:nvPicPr>
          <p:cNvPr id="9" name="Picture 8" descr="Puggles Logo no Face_white.eps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497" y="5975724"/>
            <a:ext cx="1830983" cy="745751"/>
          </a:xfrm>
          <a:prstGeom prst="rect">
            <a:avLst/>
          </a:prstGeom>
        </p:spPr>
      </p:pic>
      <p:pic>
        <p:nvPicPr>
          <p:cNvPr id="12" name="Picture 11" descr="Maya.eps"/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479" b="23409"/>
          <a:stretch/>
        </p:blipFill>
        <p:spPr>
          <a:xfrm rot="315612">
            <a:off x="359545" y="3777962"/>
            <a:ext cx="3315875" cy="3369892"/>
          </a:xfrm>
          <a:prstGeom prst="rect">
            <a:avLst/>
          </a:prstGeom>
          <a:effectLst>
            <a:outerShdw blurRad="165100" dist="50800" dir="10800000" sx="101000" sy="101000" algn="r" rotWithShape="0">
              <a:prstClr val="black">
                <a:alpha val="27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397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Puggles PowerPoint_Verse 1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7699" y="-1"/>
            <a:ext cx="10466486" cy="6896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81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327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15" y="1181856"/>
            <a:ext cx="8856257" cy="2276913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God made the world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and everything in it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(x2)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689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" y="1057112"/>
            <a:ext cx="9003672" cy="2424336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Acts 17:24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21248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6793" y="1136494"/>
            <a:ext cx="9003672" cy="2424336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God made the world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and everything in it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3005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15" y="1181856"/>
            <a:ext cx="8856257" cy="2276913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God made the world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and everything in it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(x2)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7810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" y="1057112"/>
            <a:ext cx="9003672" cy="2424336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Acts 17:24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28324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6793" y="1136494"/>
            <a:ext cx="9003672" cy="2424336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God made the world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and everything in it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1351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" y="1057112"/>
            <a:ext cx="9003672" cy="2424336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Acts 17:24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15499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6793" y="1136494"/>
            <a:ext cx="9003672" cy="2424336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God made the world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and everything in it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8250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32</Words>
  <Application>Microsoft Macintosh PowerPoint</Application>
  <PresentationFormat>On-screen Show (4:3)</PresentationFormat>
  <Paragraphs>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God made the world and everything in it (x2)</vt:lpstr>
      <vt:lpstr>Acts 17:24</vt:lpstr>
      <vt:lpstr>God made the world and everything in it</vt:lpstr>
      <vt:lpstr>God made the world and everything in it (x2)</vt:lpstr>
      <vt:lpstr>Acts 17:24</vt:lpstr>
      <vt:lpstr>God made the world and everything in it</vt:lpstr>
      <vt:lpstr>Acts 17:24</vt:lpstr>
      <vt:lpstr>God made the world and everything in it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Awana Employee</cp:lastModifiedBy>
  <cp:revision>13</cp:revision>
  <dcterms:created xsi:type="dcterms:W3CDTF">2019-08-13T14:38:11Z</dcterms:created>
  <dcterms:modified xsi:type="dcterms:W3CDTF">2019-08-16T19:04:00Z</dcterms:modified>
</cp:coreProperties>
</file>