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12" d="100"/>
          <a:sy n="112" d="100"/>
        </p:scale>
        <p:origin x="-22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18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7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9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6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75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09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9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28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uggles CD PPT_Green.eps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8"/>
          <a:stretch/>
        </p:blipFill>
        <p:spPr>
          <a:xfrm>
            <a:off x="-200124" y="-154710"/>
            <a:ext cx="9509965" cy="717430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2A70A-7F3F-3745-9C25-0882A0BFE638}" type="datetimeFigureOut">
              <a:rPr lang="en-US" smtClean="0"/>
              <a:t>8/16/19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224AE-CB86-4047-99D2-9BD53CBFA17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Puggle.eps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457200" y="3905659"/>
            <a:ext cx="2916629" cy="3113939"/>
          </a:xfrm>
          <a:prstGeom prst="rect">
            <a:avLst/>
          </a:prstGeom>
          <a:effectLst>
            <a:outerShdw blurRad="247650" dist="38100" dir="10800000" sx="99000" sy="99000" algn="r" rotWithShape="0">
              <a:prstClr val="black">
                <a:alpha val="34000"/>
              </a:prstClr>
            </a:outerShdw>
          </a:effectLst>
        </p:spPr>
      </p:pic>
      <p:pic>
        <p:nvPicPr>
          <p:cNvPr id="10" name="Picture 9" descr="Puggles Logo no Face_white.ep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7" y="5975724"/>
            <a:ext cx="1830983" cy="74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7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224185" y="3886200"/>
            <a:ext cx="6400800" cy="1752600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 descr="Puggles PowerPoint_Verse 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397" y="-115251"/>
            <a:ext cx="10582214" cy="697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81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92165"/>
            <a:ext cx="8856257" cy="2276913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Give thanks to the Lord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for He is good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(x2)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68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1476701"/>
            <a:ext cx="9003672" cy="2424336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Psalm 107 verse number 1 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said I could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1248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35464"/>
            <a:ext cx="8856257" cy="227691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Arial"/>
                <a:cs typeface="Arial"/>
              </a:rPr>
              <a:t>G</a:t>
            </a: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ive thanks to the Lord for He is good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2826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1363298"/>
            <a:ext cx="9003672" cy="2424336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Psalm 107 verse number 1 </a:t>
            </a:r>
            <a:b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said I could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0774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15" y="1601443"/>
            <a:ext cx="8856257" cy="227691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Arial"/>
                <a:cs typeface="Arial"/>
              </a:rPr>
              <a:t>G</a:t>
            </a:r>
            <a:r>
              <a:rPr lang="en-US" sz="6000" dirty="0" smtClean="0">
                <a:solidFill>
                  <a:schemeClr val="bg1"/>
                </a:solidFill>
                <a:latin typeface="Arial"/>
                <a:cs typeface="Arial"/>
              </a:rPr>
              <a:t>ive thanks to the Lord for He is good</a:t>
            </a:r>
            <a:endParaRPr lang="en-US" sz="6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736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140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33</Words>
  <Application>Microsoft Macintosh PowerPoint</Application>
  <PresentationFormat>On-screen Show (4:3)</PresentationFormat>
  <Paragraphs>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Give thanks to the Lord for He is good (x2)</vt:lpstr>
      <vt:lpstr>Psalm 107 verse number 1  said I could</vt:lpstr>
      <vt:lpstr>Give thanks to the Lord for He is good</vt:lpstr>
      <vt:lpstr>Psalm 107 verse number 1  said I could</vt:lpstr>
      <vt:lpstr>Give thanks to the Lord for He is good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Awana Employee</cp:lastModifiedBy>
  <cp:revision>18</cp:revision>
  <dcterms:created xsi:type="dcterms:W3CDTF">2019-08-13T14:38:11Z</dcterms:created>
  <dcterms:modified xsi:type="dcterms:W3CDTF">2019-08-16T19:05:43Z</dcterms:modified>
</cp:coreProperties>
</file>