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12" d="100"/>
          <a:sy n="112" d="100"/>
        </p:scale>
        <p:origin x="-480" y="29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182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270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92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961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975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097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888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537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293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28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500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emf"/><Relationship Id="rId15" Type="http://schemas.openxmlformats.org/officeDocument/2006/relationships/image" Target="../media/image3.emf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wana-logo-white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373" y="6361811"/>
            <a:ext cx="2127504" cy="359664"/>
          </a:xfrm>
          <a:prstGeom prst="rect">
            <a:avLst/>
          </a:prstGeom>
        </p:spPr>
      </p:pic>
      <p:pic>
        <p:nvPicPr>
          <p:cNvPr id="9" name="Picture 8" descr="Puggles CD PPT_Purple.eps"/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" r="1287" b="10118"/>
          <a:stretch/>
        </p:blipFill>
        <p:spPr>
          <a:xfrm>
            <a:off x="-566983" y="-108070"/>
            <a:ext cx="10275833" cy="7059572"/>
          </a:xfrm>
          <a:prstGeom prst="rect">
            <a:avLst/>
          </a:prstGeom>
        </p:spPr>
      </p:pic>
      <p:pic>
        <p:nvPicPr>
          <p:cNvPr id="7" name="Picture 6" descr="Alice.eps"/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36" b="25270"/>
          <a:stretch/>
        </p:blipFill>
        <p:spPr>
          <a:xfrm rot="20845376">
            <a:off x="68275" y="3796458"/>
            <a:ext cx="3164368" cy="3503208"/>
          </a:xfrm>
          <a:prstGeom prst="rect">
            <a:avLst/>
          </a:prstGeom>
          <a:effectLst>
            <a:outerShdw blurRad="180975" dist="63500" dir="10800000" sx="101000" sy="101000" algn="r" rotWithShape="0">
              <a:prstClr val="black">
                <a:alpha val="45000"/>
              </a:prstClr>
            </a:outerShdw>
          </a:effectLst>
        </p:spPr>
      </p:pic>
      <p:pic>
        <p:nvPicPr>
          <p:cNvPr id="11" name="Picture 10" descr="Puggles Logo no Face_white.eps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497" y="5975724"/>
            <a:ext cx="1830983" cy="745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975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224185" y="3886200"/>
            <a:ext cx="6400800" cy="17526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 descr="Puggles PowerPoint_Verse 2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019" y="0"/>
            <a:ext cx="104073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813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415" y="1408660"/>
            <a:ext cx="8856257" cy="2276913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Great is the Lord and most worthy of praise</a:t>
            </a:r>
            <a:b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(x4)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689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966390"/>
            <a:ext cx="9003672" cy="2424336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Psalm 48 </a:t>
            </a:r>
            <a:r>
              <a:rPr lang="en-US" sz="6000" dirty="0">
                <a:solidFill>
                  <a:schemeClr val="bg1"/>
                </a:solidFill>
                <a:latin typeface="Arial"/>
                <a:cs typeface="Arial"/>
              </a:rPr>
              <a:t>verse 1</a:t>
            </a:r>
            <a:br>
              <a:rPr lang="en-US" sz="600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6000" dirty="0">
                <a:solidFill>
                  <a:schemeClr val="bg1"/>
                </a:solidFill>
                <a:latin typeface="Arial"/>
                <a:cs typeface="Arial"/>
              </a:rPr>
              <a:t>Psalm 48 verse </a:t>
            </a: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1 says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212489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415" y="1397319"/>
            <a:ext cx="8856257" cy="2276913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Great is the Lord and most worthy of praise</a:t>
            </a:r>
            <a:b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(x2)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5121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9492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22</Words>
  <Application>Microsoft Macintosh PowerPoint</Application>
  <PresentationFormat>On-screen Show (4:3)</PresentationFormat>
  <Paragraphs>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Great is the Lord and most worthy of praise (x4)</vt:lpstr>
      <vt:lpstr>Psalm 48 verse 1 Psalm 48 verse 1 says</vt:lpstr>
      <vt:lpstr>Great is the Lord and most worthy of praise (x2)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Awana Employee</cp:lastModifiedBy>
  <cp:revision>13</cp:revision>
  <dcterms:created xsi:type="dcterms:W3CDTF">2019-08-13T14:38:11Z</dcterms:created>
  <dcterms:modified xsi:type="dcterms:W3CDTF">2019-08-16T19:04:51Z</dcterms:modified>
</cp:coreProperties>
</file>