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608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8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7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9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9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9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Puggles CD PPT_Blue.eps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1892" r="1783" b="10583"/>
          <a:stretch/>
        </p:blipFill>
        <p:spPr>
          <a:xfrm>
            <a:off x="-321123" y="0"/>
            <a:ext cx="9808787" cy="7040103"/>
          </a:xfrm>
          <a:prstGeom prst="rect">
            <a:avLst/>
          </a:prstGeom>
        </p:spPr>
      </p:pic>
      <p:pic>
        <p:nvPicPr>
          <p:cNvPr id="11" name="Picture 10" descr="Puggles Logo no Face_white.eps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7" y="5975724"/>
            <a:ext cx="1830983" cy="745751"/>
          </a:xfrm>
          <a:prstGeom prst="rect">
            <a:avLst/>
          </a:prstGeom>
        </p:spPr>
      </p:pic>
      <p:pic>
        <p:nvPicPr>
          <p:cNvPr id="12" name="Picture 11" descr="FourCharacter-Hug.eps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 r="59547" b="47431"/>
          <a:stretch/>
        </p:blipFill>
        <p:spPr>
          <a:xfrm rot="342459">
            <a:off x="-332544" y="4757701"/>
            <a:ext cx="5799943" cy="2616168"/>
          </a:xfrm>
          <a:prstGeom prst="rect">
            <a:avLst/>
          </a:prstGeom>
          <a:effectLst>
            <a:outerShdw blurRad="412750" dist="12700" dir="13500000" sx="99000" sy="99000" algn="br" rotWithShape="0">
              <a:prstClr val="black">
                <a:alpha val="3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39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uggles PowerPoint_Theme Song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442" y="-173062"/>
            <a:ext cx="10669945" cy="703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507536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We get together and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learn God’s word!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95519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544523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LET’S GO!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95519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1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30826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You know it’s true,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34468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778773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God loves me and you,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2124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692470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So what do we do,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?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39942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692470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We get together and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learn God’s word!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3315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618497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It’s so great to be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in God’s family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972421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544523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So lets go,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910351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3491" y="1464124"/>
            <a:ext cx="8595446" cy="237897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There’s so much 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to know, </a:t>
            </a: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40520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415" y="1534668"/>
            <a:ext cx="8856257" cy="2174851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And that’s how </a:t>
            </a:r>
            <a:b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</a:br>
            <a:r>
              <a:rPr lang="en-US" sz="6000" dirty="0" smtClean="0">
                <a:solidFill>
                  <a:schemeClr val="bg1"/>
                </a:solidFill>
                <a:latin typeface="Avenir Medium"/>
                <a:cs typeface="Avenir Medium"/>
              </a:rPr>
              <a:t>we grow, </a:t>
            </a:r>
            <a:r>
              <a:rPr lang="en-US" sz="6000" dirty="0" err="1" smtClean="0">
                <a:solidFill>
                  <a:schemeClr val="bg1"/>
                </a:solidFill>
                <a:latin typeface="Avenir Medium"/>
                <a:cs typeface="Avenir Medium"/>
              </a:rPr>
              <a:t>Puggles</a:t>
            </a:r>
            <a:endParaRPr lang="en-US" sz="6000" dirty="0">
              <a:solidFill>
                <a:schemeClr val="bg1"/>
              </a:solidFill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3158961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43</Words>
  <Application>Microsoft Macintosh PowerPoint</Application>
  <PresentationFormat>On-screen Show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You know it’s true, Puggles</vt:lpstr>
      <vt:lpstr>God loves me and you, Puggles</vt:lpstr>
      <vt:lpstr>So what do we do, Puggles?</vt:lpstr>
      <vt:lpstr>We get together and learn God’s word!</vt:lpstr>
      <vt:lpstr>It’s so great to be in God’s family</vt:lpstr>
      <vt:lpstr>So lets go, Puggles</vt:lpstr>
      <vt:lpstr>There’s so much  to know, Puggles</vt:lpstr>
      <vt:lpstr>And that’s how  we grow, Puggles</vt:lpstr>
      <vt:lpstr>We get together and learn God’s word!</vt:lpstr>
      <vt:lpstr>LET’S GO!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11</cp:revision>
  <dcterms:created xsi:type="dcterms:W3CDTF">2019-08-13T14:38:11Z</dcterms:created>
  <dcterms:modified xsi:type="dcterms:W3CDTF">2019-08-16T19:06:06Z</dcterms:modified>
</cp:coreProperties>
</file>